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2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Seconded: 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February 27, March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March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</a:t>
            </a:r>
            <a:r>
              <a:rPr lang="en-US" dirty="0" smtClean="0"/>
              <a:t>P802.11ax/D4.0 </a:t>
            </a:r>
            <a:r>
              <a:rPr lang="en-US" dirty="0" smtClean="0"/>
              <a:t>to 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P802.11ax </a:t>
            </a:r>
            <a:r>
              <a:rPr lang="en-AU" dirty="0"/>
              <a:t>(</a:t>
            </a:r>
            <a:r>
              <a:rPr lang="en-AU" dirty="0" smtClean="0"/>
              <a:t>D4.0</a:t>
            </a:r>
            <a:r>
              <a:rPr lang="en-AU" dirty="0" smtClean="0"/>
              <a:t>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 smtClean="0"/>
              <a:t>: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</a:t>
            </a:r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428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13392</TotalTime>
  <Words>383</Words>
  <Application>Microsoft Office PowerPoint</Application>
  <PresentationFormat>Widescreen</PresentationFormat>
  <Paragraphs>131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Friday</vt:lpstr>
      <vt:lpstr>Teleconferences</vt:lpstr>
      <vt:lpstr>Draft P802.11ax/D4.0 to ISO/IEC/JTC1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282</cp:revision>
  <cp:lastPrinted>1601-01-01T00:00:00Z</cp:lastPrinted>
  <dcterms:created xsi:type="dcterms:W3CDTF">2018-05-10T16:45:22Z</dcterms:created>
  <dcterms:modified xsi:type="dcterms:W3CDTF">2019-03-11T01:36:27Z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2019-03-11 01:36:27Z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