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85" r:id="rId4"/>
    <p:sldId id="274" r:id="rId5"/>
    <p:sldId id="277" r:id="rId6"/>
    <p:sldId id="275" r:id="rId7"/>
    <p:sldId id="287" r:id="rId8"/>
    <p:sldId id="288" r:id="rId9"/>
    <p:sldId id="286" r:id="rId10"/>
    <p:sldId id="289" r:id="rId11"/>
    <p:sldId id="284" r:id="rId12"/>
    <p:sldId id="291" r:id="rId13"/>
    <p:sldId id="283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42" autoAdjust="0"/>
    <p:restoredTop sz="94951" autoAdjust="0"/>
  </p:normalViewPr>
  <p:slideViewPr>
    <p:cSldViewPr>
      <p:cViewPr varScale="1">
        <p:scale>
          <a:sx n="75" d="100"/>
          <a:sy n="75" d="100"/>
        </p:scale>
        <p:origin x="372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-3017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802-11-19-0249/r2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802-11-19-0249/r2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802-11-19-0249/r2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802-11-19-0249/r2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802-11-19-0249/r2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Document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802-11-19-0249/r2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802-11-19-0249/r2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914402" y="304014"/>
            <a:ext cx="1710397" cy="303208"/>
          </a:xfrm>
          <a:ln/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8760296" y="6475416"/>
            <a:ext cx="2701498" cy="27699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3" y="6475416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03217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8688288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63952" y="6475416"/>
            <a:ext cx="83421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3"/>
            <a:ext cx="628377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1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</a:t>
            </a: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802.</a:t>
            </a:r>
            <a:r>
              <a:rPr lang="en-US" sz="2000" b="1" dirty="0">
                <a:solidFill>
                  <a:schemeClr val="tx1"/>
                </a:solidFill>
                <a:effectLst/>
              </a:rPr>
              <a:t>11-19-0249r2</a:t>
            </a:r>
            <a:endParaRPr lang="en-GB" sz="20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0426-00-0PAR-minutes-March-2019-session.docx" TargetMode="External"/><Relationship Id="rId4" Type="http://schemas.openxmlformats.org/officeDocument/2006/relationships/hyperlink" Target="https://mentor.ieee.org/802.11/dcn/18/11-18-1946-00-0PAR-minutes-november-2018-session.doc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78-02-ICne.ppt" TargetMode="External"/><Relationship Id="rId7" Type="http://schemas.openxmlformats.org/officeDocument/2006/relationships/hyperlink" Target="https://mentor.ieee.org/802.11/dcn/18/11-18-1233-04-0eht-eht-draft-proposed-csd.docx" TargetMode="External"/><Relationship Id="rId2" Type="http://schemas.openxmlformats.org/officeDocument/2006/relationships/hyperlink" Target="https://mentor.ieee.org/802.1/dcn/18/1-18-0079-02-ICn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231-04-0eht-eht-draft-proposed-par.docx" TargetMode="External"/><Relationship Id="rId5" Type="http://schemas.openxmlformats.org/officeDocument/2006/relationships/hyperlink" Target="https://mentor.ieee.org/802-ec/dcn/19/ec-19-0005-00-00EC-ieee-p802-3cu-draft-csd.pdf" TargetMode="External"/><Relationship Id="rId4" Type="http://schemas.openxmlformats.org/officeDocument/2006/relationships/hyperlink" Target="https://mentor.ieee.org/802-ec/dcn/19/ec-19-0006-00-00EC-ieee-p802-3cu-draft-pa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946-00-0PAR-minutes-november-2018-session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18/1-18-0078-02-ICne.ppt" TargetMode="External"/><Relationship Id="rId2" Type="http://schemas.openxmlformats.org/officeDocument/2006/relationships/hyperlink" Target="https://mentor.ieee.org/802.1/dcn/18/1-18-0079-02-ICne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9/ec-19-0005-00-00EC-ieee-p802-3cu-draft-csd.pdf" TargetMode="External"/><Relationship Id="rId2" Type="http://schemas.openxmlformats.org/officeDocument/2006/relationships/hyperlink" Target="https://mentor.ieee.org/802-ec/dcn/19/ec-19-0006-00-00EC-ieee-p802-3cu-draft-par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PAR Review SC - Meeting Agenda and Comment slides   - March 2019 - Vancouver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2019-03-14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2057400" y="2590805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5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5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121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D9B73C1-ABE0-48BD-9DB6-138EE8C6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85803"/>
            <a:ext cx="10361084" cy="510949"/>
          </a:xfrm>
        </p:spPr>
        <p:txBody>
          <a:bodyPr/>
          <a:lstStyle/>
          <a:p>
            <a:r>
              <a:rPr lang="en-US" dirty="0"/>
              <a:t>802.3 Response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2CEA25-758E-487A-9C94-0FE1FBD97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513839"/>
            <a:ext cx="10370012" cy="4896864"/>
          </a:xfrm>
        </p:spPr>
        <p:txBody>
          <a:bodyPr/>
          <a:lstStyle/>
          <a:p>
            <a:r>
              <a:rPr lang="en-US" dirty="0"/>
              <a:t> PAR item 2.1 Title: The title has been updated with the text 'at 100 Gb/s per wavelength' based on the scope appended. The full title now reads 'Standard for Ethernet Amendment: Physical Layers and Management Parameters for 100 Gb/s and 400 Gb/s Operation over Single-Mode Fiber at 100 Gb/s per wavelength'.</a:t>
            </a:r>
          </a:p>
          <a:p>
            <a:endParaRPr lang="en-US" dirty="0"/>
          </a:p>
          <a:p>
            <a:r>
              <a:rPr lang="en-US" dirty="0"/>
              <a:t>PAR item 4.2 Expected Date of submission of draft to the IEEE-SA for Initial Sponsor Ballot: As suggested, the date has been updated to 03/2020.</a:t>
            </a:r>
          </a:p>
          <a:p>
            <a:endParaRPr lang="en-US" dirty="0"/>
          </a:p>
          <a:p>
            <a:r>
              <a:rPr lang="en-US" dirty="0"/>
              <a:t>An updated draft PAR is available at &lt;https://mentor.ieee.org/802-ec/dcn/19/ec-19-0006-01-00EC-ieee-p802-3cu-draft-par.pdf&gt; with the above changes marked in strikeout and underscore.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335295-E73C-4CD6-A5D4-4F51C012E28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43BB5-3BB0-4DCC-B223-A342B2C0FE1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A5A98-C5ED-48DF-AE22-D0B39B1C1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761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 to 802.11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8995489-5AA9-446E-901F-588CBDED0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FB12478-6317-44C2-AD0E-28B321D99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suggestions from our comments were implemented.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96C8C-2AD1-483B-9B3C-6EFE3459585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F5D74-7E24-4808-8496-398A5F9E39F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80596-CF27-41F1-8606-7792873BC2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11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11-19/0249r2 as the report from PAR Review SC for the March 2019 plenary.</a:t>
            </a:r>
          </a:p>
          <a:p>
            <a:endParaRPr lang="en-US" dirty="0"/>
          </a:p>
          <a:p>
            <a:r>
              <a:rPr lang="en-US" dirty="0"/>
              <a:t>Moved: Stuart Kerry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Edward Au</a:t>
            </a:r>
          </a:p>
          <a:p>
            <a:r>
              <a:rPr lang="en-US" dirty="0"/>
              <a:t>Results: 3-0-0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85803"/>
            <a:ext cx="10361084" cy="510949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References: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556793"/>
            <a:ext cx="10361084" cy="4537622"/>
          </a:xfrm>
          <a:ln/>
        </p:spPr>
        <p:txBody>
          <a:bodyPr/>
          <a:lstStyle/>
          <a:p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Minutes: </a:t>
            </a:r>
          </a:p>
          <a:p>
            <a:pPr lvl="1"/>
            <a:r>
              <a:rPr lang="en-US" dirty="0"/>
              <a:t>	Previous Plenary:  </a:t>
            </a:r>
            <a:r>
              <a:rPr lang="en-US" sz="2400" b="1" dirty="0"/>
              <a:t>11-18/1946r0:</a:t>
            </a:r>
          </a:p>
          <a:p>
            <a:pPr lvl="2"/>
            <a:r>
              <a:rPr lang="en-US" dirty="0">
                <a:hlinkClick r:id="rId4"/>
              </a:rPr>
              <a:t>https://mentor.ieee.org/802.11/dcn/18/11-18-1946-00-0PAR-minutes-november-2018-session.docx</a:t>
            </a:r>
            <a:r>
              <a:rPr lang="en-US" dirty="0"/>
              <a:t> </a:t>
            </a:r>
          </a:p>
          <a:p>
            <a:pPr lvl="2"/>
            <a:endParaRPr lang="en-US" dirty="0"/>
          </a:p>
          <a:p>
            <a:pPr lvl="1"/>
            <a:r>
              <a:rPr lang="en-US" sz="2400" b="1" dirty="0"/>
              <a:t>Current Meeting: 11-19/426r0</a:t>
            </a:r>
          </a:p>
          <a:p>
            <a:pPr lvl="1"/>
            <a:r>
              <a:rPr lang="en-US" sz="2400" dirty="0">
                <a:hlinkClick r:id="rId5"/>
              </a:rPr>
              <a:t>https://mentor.ieee.org/802.11/dcn/19/11-19-0426-00-0PAR-minutes-March-2019-session.docx</a:t>
            </a:r>
            <a:r>
              <a:rPr lang="en-US" sz="2400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26497"/>
            <a:ext cx="10361084" cy="438941"/>
          </a:xfrm>
          <a:ln/>
        </p:spPr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Abstract-PAR Review SC PARs under consideration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62296" y="1268760"/>
            <a:ext cx="11594344" cy="5187380"/>
          </a:xfrm>
          <a:ln/>
        </p:spPr>
        <p:txBody>
          <a:bodyPr>
            <a:noAutofit/>
          </a:bodyPr>
          <a:lstStyle/>
          <a:p>
            <a:r>
              <a:rPr lang="en-US" sz="2000" dirty="0"/>
              <a:t>PAR Submission Deadline is </a:t>
            </a:r>
          </a:p>
          <a:p>
            <a:r>
              <a:rPr lang="en-US" sz="2000" dirty="0"/>
              <a:t>		WG PAR submission to 802 EC: 25 Jan 2019</a:t>
            </a:r>
          </a:p>
          <a:p>
            <a:r>
              <a:rPr lang="en-US" sz="2000" dirty="0"/>
              <a:t>		WG PAR Submission to </a:t>
            </a:r>
            <a:r>
              <a:rPr lang="en-US" sz="2000" dirty="0" err="1"/>
              <a:t>NesCom</a:t>
            </a:r>
            <a:r>
              <a:rPr lang="en-US" sz="2000" dirty="0"/>
              <a:t>: 8 Feb 2019 (for </a:t>
            </a:r>
            <a:r>
              <a:rPr lang="en-US" sz="2000" dirty="0" err="1"/>
              <a:t>NesCom</a:t>
            </a:r>
            <a:r>
              <a:rPr lang="en-US" sz="2000" dirty="0"/>
              <a:t> March mtg)</a:t>
            </a:r>
          </a:p>
          <a:p>
            <a:endParaRPr lang="en-US" sz="2000" dirty="0"/>
          </a:p>
          <a:p>
            <a:r>
              <a:rPr lang="en-US" sz="2000" dirty="0"/>
              <a:t>The Proposed PARs are posted to the “</a:t>
            </a:r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dirty="0"/>
              <a:t>And listed on the next slide.</a:t>
            </a:r>
          </a:p>
          <a:p>
            <a:endParaRPr lang="en-US" dirty="0"/>
          </a:p>
          <a:p>
            <a:pPr marL="285750" indent="-285750"/>
            <a:r>
              <a:rPr lang="en-US" altLang="en-US" sz="2000" dirty="0"/>
              <a:t>PAR Review SC Meeting times: Monday PM2, Tuesday AM1, AM2, Thursday AM2</a:t>
            </a: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8A2A340-4BEF-42B1-AE26-6A55D6A2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43754-1163-4B0C-8310-62C38E10D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85803"/>
            <a:ext cx="10361084" cy="726971"/>
          </a:xfrm>
        </p:spPr>
        <p:txBody>
          <a:bodyPr/>
          <a:lstStyle/>
          <a:p>
            <a:r>
              <a:rPr lang="en-US" sz="2400" dirty="0"/>
              <a:t>IEEE 802 PARs &amp; ICAIDs under consideration</a:t>
            </a:r>
            <a:br>
              <a:rPr lang="en-US" sz="2400" dirty="0"/>
            </a:br>
            <a:r>
              <a:rPr lang="en-US" sz="2400" dirty="0"/>
              <a:t>March 10-15, 2019, Vancouver, BC, Canada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FB270-57E8-4713-BF72-93261EF1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24" y="1644823"/>
            <a:ext cx="11161240" cy="463059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802.1 Industry Connections: </a:t>
            </a:r>
            <a:r>
              <a:rPr lang="en-US" sz="2000" dirty="0" err="1"/>
              <a:t>Nendica</a:t>
            </a:r>
            <a:r>
              <a:rPr lang="en-US" sz="2000" dirty="0"/>
              <a:t>, </a:t>
            </a:r>
            <a:r>
              <a:rPr lang="en-US" sz="2000" dirty="0">
                <a:hlinkClick r:id="rId2"/>
              </a:rPr>
              <a:t>ICAID Extension</a:t>
            </a:r>
            <a:r>
              <a:rPr lang="en-US" sz="2000" dirty="0"/>
              <a:t> and </a:t>
            </a:r>
            <a:r>
              <a:rPr lang="en-US" sz="2000" dirty="0">
                <a:hlinkClick r:id="rId3"/>
              </a:rPr>
              <a:t>background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802.3cu - Amendment, 100 Gb/s and 400 Gb/s Operation over Single-Mode Fiber, </a:t>
            </a:r>
            <a:r>
              <a:rPr lang="en-US" sz="2000" dirty="0">
                <a:hlinkClick r:id="rId4"/>
              </a:rPr>
              <a:t>PAR</a:t>
            </a:r>
            <a:r>
              <a:rPr lang="en-US" sz="2000" dirty="0"/>
              <a:t> and </a:t>
            </a:r>
            <a:r>
              <a:rPr lang="en-US" sz="2000" dirty="0">
                <a:hlinkClick r:id="rId5"/>
              </a:rPr>
              <a:t>CSD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802.11be - Amendment, Enhancements for Extremely High Throughput (EHT), </a:t>
            </a:r>
            <a:r>
              <a:rPr lang="en-US" sz="2000" dirty="0">
                <a:hlinkClick r:id="rId6"/>
              </a:rPr>
              <a:t>PAR</a:t>
            </a:r>
            <a:r>
              <a:rPr lang="en-US" sz="2000" dirty="0"/>
              <a:t> and </a:t>
            </a:r>
            <a:r>
              <a:rPr lang="en-US" sz="2000" dirty="0">
                <a:hlinkClick r:id="rId7"/>
              </a:rPr>
              <a:t>CSD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350B7-E5CE-41F0-99E9-3A5050C16B3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AACEF-B513-4572-B476-9E4E8BE6A70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FA1E8-46A1-4F71-B8FE-649504112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30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March 2019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Monday Agenda (2 mtg slots):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Previous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0" dirty="0"/>
              <a:t>Move to approve </a:t>
            </a:r>
            <a:r>
              <a:rPr lang="en-US" dirty="0"/>
              <a:t>previous M</a:t>
            </a:r>
            <a:r>
              <a:rPr lang="en-US" sz="2400" b="1" dirty="0"/>
              <a:t>eeting minutes: 11-18/1946r0:</a:t>
            </a:r>
          </a:p>
          <a:p>
            <a:pPr lvl="2"/>
            <a:r>
              <a:rPr lang="en-US" dirty="0">
                <a:hlinkClick r:id="rId2"/>
              </a:rPr>
              <a:t>https://mentor.ieee.org/802.11/dcn/18/11-18-1946-00-0PAR-minutes-november-2018-session.docx</a:t>
            </a:r>
            <a:r>
              <a:rPr lang="en-US" dirty="0"/>
              <a:t> </a:t>
            </a:r>
          </a:p>
          <a:p>
            <a:pPr lvl="2"/>
            <a:r>
              <a:rPr lang="en-US" sz="2400" dirty="0"/>
              <a:t>as the minutes for PAR Review SC from November 2018 meetings in Bangkok, Thailand.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Kiwin</a:t>
            </a:r>
            <a:r>
              <a:rPr lang="en-US" dirty="0"/>
              <a:t> Palm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 David </a:t>
            </a:r>
            <a:r>
              <a:rPr lang="en-US" dirty="0" err="1"/>
              <a:t>Kloper</a:t>
            </a:r>
            <a:endParaRPr lang="en-US" dirty="0"/>
          </a:p>
          <a:p>
            <a:r>
              <a:rPr lang="en-US" dirty="0"/>
              <a:t>Results: 3-0-0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</a:t>
            </a:r>
            <a:r>
              <a:rPr lang="en-US" cap="none" dirty="0"/>
              <a:t>Review Comments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3EF52E6-D0D8-42BC-9B5E-BCF559C84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 Industry Connections: </a:t>
            </a:r>
            <a:r>
              <a:rPr lang="en-US" dirty="0" err="1"/>
              <a:t>Nendica</a:t>
            </a:r>
            <a:r>
              <a:rPr lang="en-US" dirty="0"/>
              <a:t>, </a:t>
            </a:r>
            <a:r>
              <a:rPr lang="en-US" dirty="0">
                <a:hlinkClick r:id="rId2"/>
              </a:rPr>
              <a:t>ICAID Extension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background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4C73EB1-08A8-443E-AD05-CC6238E76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Comments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EBE20-3B57-408E-A174-F22FFCF6DC2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6F90D-ED9B-43A3-8839-54DA13A5722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D2AF3-4DD3-460E-9347-B57EE85607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62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5804C-6577-420F-A459-79CE6BF9B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802.3cu - Amendment, 100 Gb/s and 400 Gb/s Operation over Single-Mode Fiber, </a:t>
            </a:r>
            <a:r>
              <a:rPr lang="en-US" dirty="0">
                <a:hlinkClick r:id="rId2"/>
              </a:rPr>
              <a:t>PAR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BF876-C174-44D3-A264-CD60F59F1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2.1 Title: Suggest incorporating the differentiating nature from the scope “</a:t>
            </a:r>
            <a:r>
              <a:rPr lang="en-US" b="0" dirty="0"/>
              <a:t>optical interfaces for reaches up to 10 km based on 100 Gb/s per wavelength optical signaling.” into the title to make it more unique.</a:t>
            </a:r>
          </a:p>
          <a:p>
            <a:r>
              <a:rPr lang="en-US" b="0" dirty="0"/>
              <a:t>4.2 – Suggest 3/2020 instead of 4/2020.  The 6</a:t>
            </a:r>
            <a:r>
              <a:rPr lang="en-US" b="0" baseline="30000" dirty="0"/>
              <a:t>th</a:t>
            </a:r>
            <a:r>
              <a:rPr lang="en-US" b="0" dirty="0"/>
              <a:t> Month delta is the minimum.  Suggestion is to start in March which is a Plenary Date, then the October date is a deadline for December SASB, </a:t>
            </a:r>
            <a:r>
              <a:rPr lang="en-US" b="0"/>
              <a:t>and is understood</a:t>
            </a:r>
            <a:r>
              <a:rPr lang="en-US" b="0" dirty="0"/>
              <a:t>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AE90A-3917-4638-9D63-6A34BF12D01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F4C70-7232-4D0C-87F3-020E48674F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1B78E-C1BF-4BAE-94E3-81995D2783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045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E815-CBEE-47B3-99F4-958EA3071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Responses from 802 Working Groups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A240F-A3A6-474C-B90C-2273B5DA47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19121-EBAE-47A3-B917-233CC14ECD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March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F3BB7-A6B0-4812-AF2A-485129F4D19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DE5F5-A416-4974-8F98-5DEF9738F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8500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36301</TotalTime>
  <Words>701</Words>
  <Application>Microsoft Office PowerPoint</Application>
  <PresentationFormat>Widescreen</PresentationFormat>
  <Paragraphs>133</Paragraphs>
  <Slides>14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 Unicode MS</vt:lpstr>
      <vt:lpstr>MS Gothic</vt:lpstr>
      <vt:lpstr>Arial</vt:lpstr>
      <vt:lpstr>Times New Roman</vt:lpstr>
      <vt:lpstr>802-11 Theme</vt:lpstr>
      <vt:lpstr>Document</vt:lpstr>
      <vt:lpstr>PAR Review SC - Meeting Agenda and Comment slides   - March 2019 - Vancouver</vt:lpstr>
      <vt:lpstr>Abstract-PAR Review SC PARs under consideration</vt:lpstr>
      <vt:lpstr>IEEE 802 PARs &amp; ICAIDs under consideration March 10-15, 2019, Vancouver, BC, Canada </vt:lpstr>
      <vt:lpstr>PAR Review SC –  March 2019 Chair: Jon Rosdahl</vt:lpstr>
      <vt:lpstr>Motion to Approve Previous Minutes</vt:lpstr>
      <vt:lpstr>Par Review Comments</vt:lpstr>
      <vt:lpstr>802.1 Industry Connections: Nendica, ICAID Extension and background</vt:lpstr>
      <vt:lpstr>802.3cu - Amendment, 100 Gb/s and 400 Gb/s Operation over Single-Mode Fiber, PAR and CSD</vt:lpstr>
      <vt:lpstr>Responses from 802 Working Groups</vt:lpstr>
      <vt:lpstr>802.3 Response</vt:lpstr>
      <vt:lpstr>Final Report to 802.11</vt:lpstr>
      <vt:lpstr>Final Report</vt:lpstr>
      <vt:lpstr>Motion To Approve Report</vt:lpstr>
      <vt:lpstr>References: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SC - Meeting Agenda and Comment slides   - March 2019 - Vancouver</dc:title>
  <dc:subject>March 2019</dc:subject>
  <dc:creator>Jon Rosdahl</dc:creator>
  <cp:keywords>Agenda and Meeting Slides</cp:keywords>
  <dc:description>Jon Rosdahl (Qualcomm)</dc:description>
  <cp:lastModifiedBy>Jon Rosdahl</cp:lastModifiedBy>
  <cp:revision>267</cp:revision>
  <cp:lastPrinted>1601-01-01T00:00:00Z</cp:lastPrinted>
  <dcterms:created xsi:type="dcterms:W3CDTF">2014-04-14T10:59:07Z</dcterms:created>
  <dcterms:modified xsi:type="dcterms:W3CDTF">2019-03-14T17:44:33Z</dcterms:modified>
  <cp:category>Agenda, Report</cp:category>
</cp:coreProperties>
</file>