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5" r:id="rId4"/>
    <p:sldId id="274" r:id="rId5"/>
    <p:sldId id="277" r:id="rId6"/>
    <p:sldId id="275" r:id="rId7"/>
    <p:sldId id="287" r:id="rId8"/>
    <p:sldId id="288" r:id="rId9"/>
    <p:sldId id="286" r:id="rId10"/>
    <p:sldId id="284" r:id="rId11"/>
    <p:sldId id="283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951" autoAdjust="0"/>
  </p:normalViewPr>
  <p:slideViewPr>
    <p:cSldViewPr>
      <p:cViewPr varScale="1">
        <p:scale>
          <a:sx n="60" d="100"/>
          <a:sy n="60" d="100"/>
        </p:scale>
        <p:origin x="582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0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802-11-19-0249/r1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802-11-19-0249/r1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11-19-0249r1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946-00-0PAR-minutes-november-2018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8-02-ICne.ppt" TargetMode="External"/><Relationship Id="rId7" Type="http://schemas.openxmlformats.org/officeDocument/2006/relationships/hyperlink" Target="https://mentor.ieee.org/802.11/dcn/18/11-18-1233-04-0eht-eht-draft-proposed-csd.docx" TargetMode="External"/><Relationship Id="rId2" Type="http://schemas.openxmlformats.org/officeDocument/2006/relationships/hyperlink" Target="https://mentor.ieee.org/802.1/dcn/18/1-18-0079-02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231-04-0eht-eht-draft-proposed-par.docx" TargetMode="External"/><Relationship Id="rId5" Type="http://schemas.openxmlformats.org/officeDocument/2006/relationships/hyperlink" Target="https://mentor.ieee.org/802-ec/dcn/19/ec-19-0005-00-00EC-ieee-p802-3cu-draft-csd.pdf" TargetMode="External"/><Relationship Id="rId4" Type="http://schemas.openxmlformats.org/officeDocument/2006/relationships/hyperlink" Target="https://mentor.ieee.org/802-ec/dcn/19/ec-19-0006-00-00EC-ieee-p802-3cu-draft-pa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946-00-0PAR-minutes-november-2018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8-02-ICne.ppt" TargetMode="External"/><Relationship Id="rId2" Type="http://schemas.openxmlformats.org/officeDocument/2006/relationships/hyperlink" Target="https://mentor.ieee.org/802.1/dcn/18/1-18-0079-02-ICn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05-00-00EC-ieee-p802-3cu-draft-csd.pdf" TargetMode="External"/><Relationship Id="rId2" Type="http://schemas.openxmlformats.org/officeDocument/2006/relationships/hyperlink" Target="https://mentor.ieee.org/802-ec/dcn/19/ec-19-0006-00-00EC-ieee-p802-3cu-draft-par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  - March 2019 -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2019-02-25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11-18/1707r2 as the report from PAR Review SC for the March 2019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Previous Plenary:  </a:t>
            </a:r>
            <a:r>
              <a:rPr lang="en-US" sz="2400" b="1" dirty="0"/>
              <a:t>11-18/1946r0:</a:t>
            </a:r>
          </a:p>
          <a:p>
            <a:pPr lvl="2"/>
            <a:r>
              <a:rPr lang="en-US" dirty="0">
                <a:hlinkClick r:id="rId4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r>
              <a:rPr lang="en-US" sz="2000" dirty="0"/>
              <a:t>		WG PAR submission to 802 EC: 25 Jan 2019</a:t>
            </a:r>
          </a:p>
          <a:p>
            <a:r>
              <a:rPr lang="en-US" sz="2000" dirty="0"/>
              <a:t>		WG PAR Submission to </a:t>
            </a:r>
            <a:r>
              <a:rPr lang="en-US" sz="2000" dirty="0" err="1"/>
              <a:t>NesCom</a:t>
            </a:r>
            <a:r>
              <a:rPr lang="en-US" sz="2000" dirty="0"/>
              <a:t>: 8 Feb 2019 (for </a:t>
            </a:r>
            <a:r>
              <a:rPr lang="en-US" sz="2000" dirty="0" err="1"/>
              <a:t>NesCom</a:t>
            </a:r>
            <a:r>
              <a:rPr lang="en-US" sz="2000" dirty="0"/>
              <a:t> March mtg)</a:t>
            </a:r>
          </a:p>
          <a:p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And listed on the next slide.</a:t>
            </a: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PAR Review SC Meeting times: Monday PM2, Tuesday AM1,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March 10-15, 2019, Vancouver, BC, Canada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24" y="1644823"/>
            <a:ext cx="11161240" cy="46305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 Industry Connections: </a:t>
            </a:r>
            <a:r>
              <a:rPr lang="en-US" sz="2000" dirty="0" err="1"/>
              <a:t>Nendica</a:t>
            </a:r>
            <a:r>
              <a:rPr lang="en-US" sz="2000" dirty="0"/>
              <a:t>, </a:t>
            </a:r>
            <a:r>
              <a:rPr lang="en-US" sz="2000" dirty="0">
                <a:hlinkClick r:id="rId2"/>
              </a:rPr>
              <a:t>ICAID Extension</a:t>
            </a:r>
            <a:r>
              <a:rPr lang="en-US" sz="2000" dirty="0"/>
              <a:t> and </a:t>
            </a:r>
            <a:r>
              <a:rPr lang="en-US" sz="2000" dirty="0">
                <a:hlinkClick r:id="rId3"/>
              </a:rPr>
              <a:t>background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802.3cu - Amendment, 100 Gb/s and 400 Gb/s Operation over Single-Mode Fiber, </a:t>
            </a:r>
            <a:r>
              <a:rPr lang="en-US" sz="2000" dirty="0">
                <a:hlinkClick r:id="rId4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5"/>
              </a:rPr>
              <a:t>CSD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802.11be - Amendment, Enhancements for Extremely High Throughput (EHT), </a:t>
            </a:r>
            <a:r>
              <a:rPr lang="en-US" sz="2000" dirty="0">
                <a:hlinkClick r:id="rId6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7"/>
              </a:rPr>
              <a:t>CSD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 Agenda (2 mtg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dirty="0"/>
              <a:t>previous M</a:t>
            </a:r>
            <a:r>
              <a:rPr lang="en-US" sz="2400" b="1" dirty="0"/>
              <a:t>eeting minutes: 11-18/1946r0:</a:t>
            </a:r>
          </a:p>
          <a:p>
            <a:pPr lvl="2"/>
            <a:r>
              <a:rPr lang="en-US" dirty="0">
                <a:hlinkClick r:id="rId2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as the minutes for PAR Review SC from November 2018 meetings in Bangkok, Thailand.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Kiwin</a:t>
            </a:r>
            <a:r>
              <a:rPr lang="en-US" dirty="0"/>
              <a:t> Palm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David </a:t>
            </a:r>
            <a:r>
              <a:rPr lang="en-US" dirty="0" err="1"/>
              <a:t>Kloper</a:t>
            </a:r>
            <a:endParaRPr lang="en-US" dirty="0"/>
          </a:p>
          <a:p>
            <a:r>
              <a:rPr lang="en-US" dirty="0"/>
              <a:t>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3EF52E6-D0D8-42BC-9B5E-BCF559C84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Industry Connections: </a:t>
            </a:r>
            <a:r>
              <a:rPr lang="en-US" dirty="0" err="1"/>
              <a:t>Nendica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ICAID Extension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background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4C73EB1-08A8-443E-AD05-CC6238E76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EBE20-3B57-408E-A174-F22FFCF6DC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6F90D-ED9B-43A3-8839-54DA13A5722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D2AF3-4DD3-460E-9347-B57EE85607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804C-6577-420F-A459-79CE6BF9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802.3cu - Amendment, 100 Gb/s and 400 Gb/s Operation over Single-Mode Fiber,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BF876-C174-44D3-A264-CD60F59F1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 Title: Suggest incorporating the differentiating nature from the scope “</a:t>
            </a:r>
            <a:r>
              <a:rPr lang="en-US" b="0" dirty="0"/>
              <a:t>optical interfaces for reaches up to 10 km based on 100 Gb/s per wavelength optical signaling.” into the title to make it more unique.</a:t>
            </a:r>
          </a:p>
          <a:p>
            <a:r>
              <a:rPr lang="en-US" b="0" dirty="0"/>
              <a:t>4.2 – Suggest 3/2020 instead of 4/2020.  The 6</a:t>
            </a:r>
            <a:r>
              <a:rPr lang="en-US" b="0" baseline="30000" dirty="0"/>
              <a:t>th</a:t>
            </a:r>
            <a:r>
              <a:rPr lang="en-US" b="0" dirty="0"/>
              <a:t> Month delta is the minimum.  Suggestion is to start in March which is a Plenary Date, then the October date is a deadline for December SASB, </a:t>
            </a:r>
            <a:r>
              <a:rPr lang="en-US" b="0"/>
              <a:t>and is understood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AE90A-3917-4638-9D63-6A34BF12D0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F4C70-7232-4D0C-87F3-020E48674F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1B78E-C1BF-4BAE-94E3-81995D278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04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36289</TotalTime>
  <Words>537</Words>
  <Application>Microsoft Office PowerPoint</Application>
  <PresentationFormat>Widescreen</PresentationFormat>
  <Paragraphs>118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  - March 2019 - Vancouver</vt:lpstr>
      <vt:lpstr>Abstract-PAR Review SC PARs under consideration</vt:lpstr>
      <vt:lpstr>IEEE 802 PARs &amp; ICAIDs under consideration March 10-15, 2019, Vancouver, BC, Canada </vt:lpstr>
      <vt:lpstr>PAR Review SC –  March 2019 Chair: Jon Rosdahl</vt:lpstr>
      <vt:lpstr>Motion to Approve Previous Minutes</vt:lpstr>
      <vt:lpstr>Par Review Comments</vt:lpstr>
      <vt:lpstr>802.1 Industry Connections: Nendica, ICAID Extension and background</vt:lpstr>
      <vt:lpstr>802.3cu - Amendment, 100 Gb/s and 400 Gb/s Operation over Single-Mode Fiber, PAR and CSD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  - March 2019 - Vancouver</dc:title>
  <dc:subject>March 2019</dc:subject>
  <dc:creator>Jon Rosdahl</dc:creator>
  <cp:keywords>Agenda and Meeting Slides</cp:keywords>
  <dc:description>Jon Rosdahl (Qualcomm)</dc:description>
  <cp:lastModifiedBy>Jon Rosdahl</cp:lastModifiedBy>
  <cp:revision>264</cp:revision>
  <cp:lastPrinted>1601-01-01T00:00:00Z</cp:lastPrinted>
  <dcterms:created xsi:type="dcterms:W3CDTF">2014-04-14T10:59:07Z</dcterms:created>
  <dcterms:modified xsi:type="dcterms:W3CDTF">2019-03-11T23:36:47Z</dcterms:modified>
  <cp:category>Agenda, Report</cp:category>
</cp:coreProperties>
</file>