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5" r:id="rId4"/>
    <p:sldId id="274" r:id="rId5"/>
    <p:sldId id="277" r:id="rId6"/>
    <p:sldId id="275" r:id="rId7"/>
    <p:sldId id="286" r:id="rId8"/>
    <p:sldId id="284" r:id="rId9"/>
    <p:sldId id="28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2" autoAdjust="0"/>
    <p:restoredTop sz="86353" autoAdjust="0"/>
  </p:normalViewPr>
  <p:slideViewPr>
    <p:cSldViewPr>
      <p:cViewPr varScale="1">
        <p:scale>
          <a:sx n="61" d="100"/>
          <a:sy n="61" d="100"/>
        </p:scale>
        <p:origin x="546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30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802-11-19-0249/r0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802-11-19-0249/r0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802-11-19-0249/r0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802-11-19-0249/r0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11-19-0249r0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946-00-0PAR-minutes-november-2018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8-02-ICne.ppt" TargetMode="External"/><Relationship Id="rId7" Type="http://schemas.openxmlformats.org/officeDocument/2006/relationships/hyperlink" Target="https://mentor.ieee.org/802.11/dcn/18/11-18-1233-04-0eht-eht-draft-proposed-csd.docx" TargetMode="External"/><Relationship Id="rId2" Type="http://schemas.openxmlformats.org/officeDocument/2006/relationships/hyperlink" Target="https://mentor.ieee.org/802.1/dcn/18/1-18-0079-02-IC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231-04-0eht-eht-draft-proposed-par.docx" TargetMode="External"/><Relationship Id="rId5" Type="http://schemas.openxmlformats.org/officeDocument/2006/relationships/hyperlink" Target="https://mentor.ieee.org/802-ec/dcn/19/ec-19-0005-00-00EC-ieee-p802-3cu-draft-csd.pdf" TargetMode="External"/><Relationship Id="rId4" Type="http://schemas.openxmlformats.org/officeDocument/2006/relationships/hyperlink" Target="https://mentor.ieee.org/802-ec/dcn/19/ec-19-0006-00-00EC-ieee-p802-3cu-draft-pa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946-00-0PAR-minutes-november-2018-sess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  - March 2019 -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2019-02-25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Previous Plenary:  </a:t>
            </a:r>
            <a:r>
              <a:rPr lang="en-US" sz="2400" b="1" dirty="0"/>
              <a:t>11-18/1946r0:</a:t>
            </a:r>
          </a:p>
          <a:p>
            <a:pPr lvl="2"/>
            <a:r>
              <a:rPr lang="en-US" dirty="0">
                <a:hlinkClick r:id="rId4"/>
              </a:rPr>
              <a:t>https://mentor.ieee.org/802.11/dcn/18/11-18-1946-00-0PAR-minutes-november-2018-session.docx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1"/>
            <a:r>
              <a:rPr lang="en-US" sz="2400" b="1" dirty="0"/>
              <a:t>Current Meeting: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r>
              <a:rPr lang="en-US" sz="2000" dirty="0"/>
              <a:t>		WG PAR submission to 802 EC: 25 Jan 2019</a:t>
            </a:r>
          </a:p>
          <a:p>
            <a:r>
              <a:rPr lang="en-US" sz="2000" dirty="0"/>
              <a:t>		WG PAR Submission to </a:t>
            </a:r>
            <a:r>
              <a:rPr lang="en-US" sz="2000" dirty="0" err="1"/>
              <a:t>NesCom</a:t>
            </a:r>
            <a:r>
              <a:rPr lang="en-US" sz="2000" dirty="0"/>
              <a:t>: 8 Feb 2019 (for </a:t>
            </a:r>
            <a:r>
              <a:rPr lang="en-US" sz="2000" dirty="0" err="1"/>
              <a:t>NesCom</a:t>
            </a:r>
            <a:r>
              <a:rPr lang="en-US" sz="2000" dirty="0"/>
              <a:t> March mtg)</a:t>
            </a:r>
          </a:p>
          <a:p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And listed on the next slide.</a:t>
            </a:r>
          </a:p>
          <a:p>
            <a:endParaRPr lang="en-US" dirty="0"/>
          </a:p>
          <a:p>
            <a:pPr marL="285750" indent="-285750"/>
            <a:r>
              <a:rPr lang="en-US" altLang="en-US" sz="2000" dirty="0"/>
              <a:t>PAR Review SC Meeting times: Monday PM2, Tuesday AM1,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March 10-15, 2019, Vancouver, BC, Canada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24" y="1644823"/>
            <a:ext cx="11161240" cy="46305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 Industry Connections: </a:t>
            </a:r>
            <a:r>
              <a:rPr lang="en-US" sz="2000" dirty="0" err="1"/>
              <a:t>Nendica</a:t>
            </a:r>
            <a:r>
              <a:rPr lang="en-US" sz="2000" dirty="0"/>
              <a:t>, </a:t>
            </a:r>
            <a:r>
              <a:rPr lang="en-US" sz="2000" dirty="0">
                <a:hlinkClick r:id="rId2"/>
              </a:rPr>
              <a:t>ICAID Extension</a:t>
            </a:r>
            <a:r>
              <a:rPr lang="en-US" sz="2000" dirty="0"/>
              <a:t> and </a:t>
            </a:r>
            <a:r>
              <a:rPr lang="en-US" sz="2000" dirty="0">
                <a:hlinkClick r:id="rId3"/>
              </a:rPr>
              <a:t>background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802.3cu - Amendment, 100 Gb/s and 400 Gb/s Operation over Single-Mode Fiber, </a:t>
            </a:r>
            <a:r>
              <a:rPr lang="en-US" sz="2000" dirty="0">
                <a:hlinkClick r:id="rId4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5"/>
              </a:rPr>
              <a:t>CSD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802.11be - Amendment, Enhancements for Extremely High Throughput (EHT), </a:t>
            </a:r>
            <a:r>
              <a:rPr lang="en-US" sz="2000" dirty="0">
                <a:hlinkClick r:id="rId6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7"/>
              </a:rPr>
              <a:t>CSD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sz="2400" b="1" dirty="0"/>
              <a:t>Current Meeting: 11-18/1946r0:</a:t>
            </a:r>
          </a:p>
          <a:p>
            <a:pPr lvl="2"/>
            <a:r>
              <a:rPr lang="en-US" dirty="0">
                <a:hlinkClick r:id="rId2"/>
              </a:rPr>
              <a:t>https://mentor.ieee.org/802.11/dcn/18/11-18-1946-00-0PAR-minutes-november-2018-session.docx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as the minutes for PAR Review SC from November 2018 meetings in Bangkok, Thailand.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11-18/1707r2 as the report from PAR Review SC for the March 2019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36255</TotalTime>
  <Words>399</Words>
  <Application>Microsoft Office PowerPoint</Application>
  <PresentationFormat>Widescreen</PresentationFormat>
  <Paragraphs>107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SC - Meeting Agenda and Comment slides   - March 2019 - Vancouver</vt:lpstr>
      <vt:lpstr>Abstract-PAR Review SC PARs under consideration</vt:lpstr>
      <vt:lpstr>IEEE 802 PARs &amp; ICAIDs under consideration March 10-15, 2019, Vancouver, BC, Canada </vt:lpstr>
      <vt:lpstr>PAR Review SC –  March 2019 Chair: Jon Rosdahl</vt:lpstr>
      <vt:lpstr>Motion to Approve Previous Minutes</vt:lpstr>
      <vt:lpstr>Par Review Comments</vt:lpstr>
      <vt:lpstr>Responses from 802 Working Groups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  - March 2019 - Vancouver</dc:title>
  <dc:subject>March 2019</dc:subject>
  <dc:creator>Jon Rosdahl</dc:creator>
  <cp:keywords>Agenda and Meeting Slides</cp:keywords>
  <dc:description>Jon Rosdahl (Qualcomm)</dc:description>
  <cp:lastModifiedBy>Jon Rosdahl</cp:lastModifiedBy>
  <cp:revision>260</cp:revision>
  <cp:lastPrinted>1601-01-01T00:00:00Z</cp:lastPrinted>
  <dcterms:created xsi:type="dcterms:W3CDTF">2014-04-14T10:59:07Z</dcterms:created>
  <dcterms:modified xsi:type="dcterms:W3CDTF">2019-02-25T23:33:24Z</dcterms:modified>
  <cp:category>Agenda, Report</cp:category>
</cp:coreProperties>
</file>