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00" r:id="rId28"/>
    <p:sldId id="694" r:id="rId29"/>
    <p:sldId id="695" r:id="rId30"/>
    <p:sldId id="740" r:id="rId31"/>
    <p:sldId id="741" r:id="rId32"/>
    <p:sldId id="82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095" autoAdjust="0"/>
  </p:normalViewPr>
  <p:slideViewPr>
    <p:cSldViewPr>
      <p:cViewPr varScale="1">
        <p:scale>
          <a:sx n="70" d="100"/>
          <a:sy n="70" d="100"/>
        </p:scale>
        <p:origin x="8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717"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2019-3-13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65736382"/>
              </p:ext>
            </p:extLst>
          </p:nvPr>
        </p:nvGraphicFramePr>
        <p:xfrm>
          <a:off x="1066800" y="2895600"/>
          <a:ext cx="7239000" cy="239268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11-19/382, Spec text for Proposed CR for CID 2062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11-19/381, Defining WUR Signal Bandwidth (PPT for 11-19/382)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Yang,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11-19/0351r0, CR for TX/RX Specification D2.0,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19/0408 CR for WUR Data Field,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802.11-19/423, “PHY Misclassification Issue,”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802.11-19/424, “CR on BPSK-Mark Comments,”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11-19/0456r0, “A simple solution to the problem related to Energy Detect of an 11ba signal”, Leif Wilhelmsson (Ericsson)</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36537910"/>
              </p:ext>
            </p:extLst>
          </p:nvPr>
        </p:nvGraphicFramePr>
        <p:xfrm>
          <a:off x="1238250" y="2743200"/>
          <a:ext cx="6743700" cy="252730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19/0329, CRs for clause 30.11 WUR Discovery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19/0352, CRs for clause 30.9.2 and 30.9.3 Protected WUR frames,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11-19/344, spec text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11-19/345, PPT for CR CID 2699,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Arial" panose="020B0604020202020204" pitchFamily="34" charset="0"/>
                        </a:rPr>
                        <a:t>11-19/372, Spec text for CR CID 2698 Xiaofei Wang, </a:t>
                      </a:r>
                      <a:r>
                        <a:rPr lang="en-US" sz="1200" b="0" i="0" u="none" strike="noStrike" dirty="0" err="1" smtClean="0">
                          <a:solidFill>
                            <a:srgbClr val="000000"/>
                          </a:solidFill>
                          <a:effectLst/>
                          <a:latin typeface="Arial" panose="020B0604020202020204" pitchFamily="34" charset="0"/>
                        </a:rPr>
                        <a:t>InterDigital</a:t>
                      </a:r>
                      <a:endParaRPr lang="en-US" sz="1200" b="0" i="0" u="none" strike="noStrike" dirty="0" smtClean="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11-19-0399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9.10.3.2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19/0383, CR for WUR Beacon and Synchronization Part I,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19/0443, CR on WUR Wake-up frame, </a:t>
                      </a:r>
                      <a:r>
                        <a:rPr lang="en-US" sz="1200" b="0" i="0" u="none" strike="noStrike" dirty="0" err="1" smtClean="0">
                          <a:solidFill>
                            <a:srgbClr val="000000"/>
                          </a:solidFill>
                          <a:effectLst/>
                          <a:latin typeface="Arial" panose="020B0604020202020204" pitchFamily="34" charset="0"/>
                        </a:rPr>
                        <a:t>Jeongki</a:t>
                      </a:r>
                      <a:r>
                        <a:rPr lang="en-US" sz="1200" b="0" i="0" u="none" strike="noStrike" dirty="0" smtClean="0">
                          <a:solidFill>
                            <a:srgbClr val="000000"/>
                          </a:solidFill>
                          <a:effectLst/>
                          <a:latin typeface="Arial" panose="020B0604020202020204" pitchFamily="34" charset="0"/>
                        </a:rPr>
                        <a:t> Kim, LG Electronics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516725267"/>
              </p:ext>
            </p:extLst>
          </p:nvPr>
        </p:nvGraphicFramePr>
        <p:xfrm>
          <a:off x="1447800" y="2789396"/>
          <a:ext cx="6705600" cy="75692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11-19/361, Spec text for CR CID 2696, 2697 and 2752 Xiaofei Wang, </a:t>
                      </a:r>
                      <a:r>
                        <a:rPr lang="en-US" sz="1200" b="0" i="0" u="none" strike="noStrike" dirty="0" err="1">
                          <a:solidFill>
                            <a:srgbClr val="000000"/>
                          </a:solidFill>
                          <a:effectLst/>
                          <a:latin typeface="Arial" panose="020B0604020202020204" pitchFamily="34" charset="0"/>
                        </a:rPr>
                        <a:t>InterDigital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a:t>
            </a:r>
            <a:r>
              <a:rPr lang="en-US" altLang="en-US" sz="1500" dirty="0" smtClean="0"/>
              <a:t>) -PHY</a:t>
            </a:r>
            <a:endParaRPr lang="en-US" altLang="en-US" sz="1500" dirty="0" smtClean="0"/>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t>
            </a:r>
            <a:r>
              <a:rPr lang="en-US" altLang="en-US" sz="1500" dirty="0" smtClean="0"/>
              <a:t>and teleconference minutes (doc: IEEE </a:t>
            </a:r>
            <a:r>
              <a:rPr lang="en-US" altLang="en-US" sz="1500" dirty="0" smtClean="0"/>
              <a:t>802.11-19/334r0) </a:t>
            </a:r>
            <a:r>
              <a:rPr lang="en-US" altLang="en-US" sz="1500" dirty="0" smtClean="0"/>
              <a:t>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a:t>
            </a:r>
            <a:r>
              <a:rPr lang="en-US" altLang="en-US" sz="1500" dirty="0" smtClean="0"/>
              <a:t>(if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endParaRPr lang="en-US" altLang="en-US" sz="1500" dirty="0" smtClean="0"/>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a:t>
            </a:r>
            <a:r>
              <a:rPr lang="en-US" altLang="en-US" sz="1500" dirty="0" smtClean="0"/>
              <a:t>) – MAC</a:t>
            </a:r>
            <a:endParaRPr lang="en-US" altLang="en-US" sz="1500" dirty="0" smtClean="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r>
              <a:rPr lang="en-US" altLang="en-US" sz="1500" dirty="0" smtClean="0"/>
              <a:t>) –Others, PHY</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r>
              <a:rPr lang="en-US" altLang="en-US" sz="1500" dirty="0" smtClean="0"/>
              <a:t>– MAC, Others</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a:t>
            </a:r>
            <a:r>
              <a:rPr lang="en-US" altLang="en-US" sz="1500" b="1" dirty="0" smtClean="0"/>
              <a:t>resolutions</a:t>
            </a:r>
            <a:endParaRPr lang="en-US" altLang="en-US" sz="1500" b="1" dirty="0" smtClean="0"/>
          </a:p>
          <a:p>
            <a:pPr lvl="1">
              <a:spcBef>
                <a:spcPts val="0"/>
              </a:spcBef>
            </a:pPr>
            <a:r>
              <a:rPr lang="en-US" altLang="en-US" sz="1500" dirty="0" err="1" smtClean="0"/>
              <a:t>TGba</a:t>
            </a:r>
            <a:r>
              <a:rPr lang="en-US" altLang="en-US" sz="1500" dirty="0" smtClean="0"/>
              <a:t> ad-hoc meeting in April - motion</a:t>
            </a:r>
            <a:endParaRPr lang="en-US" altLang="en-US" sz="1500" dirty="0" smtClean="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January 2019 </a:t>
            </a:r>
            <a:r>
              <a:rPr lang="en-US" altLang="en-US" dirty="0" smtClean="0"/>
              <a:t>meeting [doc: IEEE </a:t>
            </a:r>
            <a:r>
              <a:rPr lang="en-US" altLang="en-US" dirty="0" smtClean="0"/>
              <a:t>802.11-19/226r0] </a:t>
            </a:r>
            <a:r>
              <a:rPr lang="en-US" altLang="en-US" dirty="0" smtClean="0"/>
              <a:t>and teleconference </a:t>
            </a:r>
            <a:r>
              <a:rPr lang="en-US" altLang="en-US" dirty="0" smtClean="0"/>
              <a:t>call </a:t>
            </a:r>
            <a:r>
              <a:rPr lang="en-US" altLang="en-US" dirty="0" smtClean="0"/>
              <a:t>[doc: IEEE </a:t>
            </a:r>
            <a:r>
              <a:rPr lang="en-US" altLang="en-US" dirty="0" smtClean="0"/>
              <a:t>802.11-19/334r0]</a:t>
            </a:r>
            <a:endParaRPr lang="en-US" altLang="en-US" dirty="0" smtClean="0"/>
          </a:p>
          <a:p>
            <a:endParaRPr lang="en-US" altLang="en-US" dirty="0" smtClean="0"/>
          </a:p>
          <a:p>
            <a:pPr lvl="1"/>
            <a:r>
              <a:rPr lang="en-US" altLang="en-US" dirty="0" smtClean="0"/>
              <a:t>Move</a:t>
            </a:r>
            <a:r>
              <a:rPr lang="en-US" altLang="en-US" dirty="0" smtClean="0"/>
              <a:t>: Po-Kai Huang</a:t>
            </a:r>
            <a:endParaRPr lang="en-US" altLang="en-US" dirty="0" smtClean="0"/>
          </a:p>
          <a:p>
            <a:pPr lvl="1"/>
            <a:r>
              <a:rPr lang="en-US" altLang="en-US" dirty="0" smtClean="0"/>
              <a:t>Second</a:t>
            </a:r>
            <a:r>
              <a:rPr lang="en-US" altLang="en-US" dirty="0" smtClean="0"/>
              <a:t>: </a:t>
            </a:r>
            <a:r>
              <a:rPr lang="en-US" altLang="en-US" dirty="0" err="1" smtClean="0"/>
              <a:t>Eunsung</a:t>
            </a:r>
            <a:r>
              <a:rPr lang="en-US" altLang="en-US" dirty="0" smtClean="0"/>
              <a:t> Park</a:t>
            </a:r>
            <a:endParaRPr lang="en-US" altLang="en-US" dirty="0" smtClean="0"/>
          </a:p>
          <a:p>
            <a:pPr lvl="1"/>
            <a:r>
              <a:rPr lang="en-US" altLang="en-US" dirty="0" smtClean="0"/>
              <a:t>Result</a:t>
            </a:r>
            <a:r>
              <a:rPr lang="en-US" altLang="en-US" dirty="0" smtClean="0"/>
              <a:t>: Motion passes with unanimous </a:t>
            </a:r>
            <a:r>
              <a:rPr lang="en-US" altLang="en-US" dirty="0" err="1" smtClean="0"/>
              <a:t>constent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t>Intel can host the meeting and the available dates are shown below</a:t>
            </a:r>
          </a:p>
          <a:p>
            <a:pPr lvl="1"/>
            <a:r>
              <a:rPr lang="en-US" dirty="0" smtClean="0"/>
              <a:t>Option 1: April 10-11 (Wednesday/Thursday)</a:t>
            </a:r>
          </a:p>
          <a:p>
            <a:pPr lvl="1"/>
            <a:r>
              <a:rPr lang="en-US" dirty="0" smtClean="0"/>
              <a:t>Option 2: April 11-12 (Thursday/Friday)</a:t>
            </a:r>
          </a:p>
          <a:p>
            <a:pPr lvl="1"/>
            <a:r>
              <a:rPr lang="en-US" dirty="0" smtClean="0"/>
              <a:t>Option 3: April 25-26 (Thursday/Friday)</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[TBD]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TBD</a:t>
            </a:r>
          </a:p>
          <a:p>
            <a:pPr marL="400050" lvl="1" indent="0">
              <a:buNone/>
            </a:pPr>
            <a:endParaRPr lang="en-US" dirty="0" smtClean="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March</a:t>
            </a:r>
            <a:r>
              <a:rPr lang="en-US" altLang="en-US" dirty="0" smtClean="0"/>
              <a:t>: Comment resolution on D2.0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76200" y="4038601"/>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22</a:t>
            </a:r>
            <a:r>
              <a:rPr lang="en-US" dirty="0" smtClean="0"/>
              <a:t> </a:t>
            </a:r>
            <a:r>
              <a:rPr lang="en-US" dirty="0" smtClean="0"/>
              <a:t>s</a:t>
            </a:r>
            <a:r>
              <a:rPr lang="en-US" b="0" dirty="0" smtClean="0"/>
              <a:t>ubmissions (updated on </a:t>
            </a:r>
            <a:r>
              <a:rPr lang="en-US" dirty="0" smtClean="0"/>
              <a:t>March 11th</a:t>
            </a:r>
            <a:r>
              <a:rPr lang="en-US" b="0" dirty="0" smtClean="0"/>
              <a:t>)</a:t>
            </a:r>
            <a:endParaRPr lang="en-US" b="0" dirty="0" smtClean="0"/>
          </a:p>
          <a:p>
            <a:pPr>
              <a:defRPr/>
            </a:pPr>
            <a:endParaRPr lang="en-US" dirty="0" smtClean="0"/>
          </a:p>
          <a:p>
            <a:pPr>
              <a:defRPr/>
            </a:pPr>
            <a:r>
              <a:rPr lang="en-US" dirty="0" smtClean="0"/>
              <a:t>Grouped </a:t>
            </a:r>
            <a:r>
              <a:rPr lang="en-US" dirty="0" smtClean="0"/>
              <a:t>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125289</TotalTime>
  <Words>2285</Words>
  <Application>Microsoft Office PowerPoint</Application>
  <PresentationFormat>On-screen Show (4:3)</PresentationFormat>
  <Paragraphs>496</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#1</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5098</cp:revision>
  <cp:lastPrinted>2014-11-04T15:04:57Z</cp:lastPrinted>
  <dcterms:created xsi:type="dcterms:W3CDTF">2007-04-17T18:10:23Z</dcterms:created>
  <dcterms:modified xsi:type="dcterms:W3CDTF">2019-03-13T14:33:24Z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2019-03-13 14:33:24Z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