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332" r:id="rId3"/>
    <p:sldId id="482" r:id="rId4"/>
    <p:sldId id="519" r:id="rId5"/>
    <p:sldId id="518" r:id="rId6"/>
    <p:sldId id="520" r:id="rId7"/>
    <p:sldId id="513" r:id="rId8"/>
    <p:sldId id="510" r:id="rId9"/>
    <p:sldId id="260" r:id="rId10"/>
    <p:sldId id="261" r:id="rId11"/>
    <p:sldId id="262" r:id="rId12"/>
    <p:sldId id="263" r:id="rId13"/>
    <p:sldId id="264" r:id="rId14"/>
    <p:sldId id="515" r:id="rId15"/>
    <p:sldId id="516" r:id="rId16"/>
    <p:sldId id="517"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46" autoAdjust="0"/>
    <p:restoredTop sz="96457" autoAdjust="0"/>
  </p:normalViewPr>
  <p:slideViewPr>
    <p:cSldViewPr>
      <p:cViewPr>
        <p:scale>
          <a:sx n="109" d="100"/>
          <a:sy n="109" d="100"/>
        </p:scale>
        <p:origin x="1808" y="280"/>
      </p:cViewPr>
      <p:guideLst>
        <p:guide orient="horz" pos="2160"/>
        <p:guide pos="288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672"/>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4CD1C7C-2DEC-431D-B047-0ABA854D143F}"/>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3075" name="Rectangle 3">
            <a:extLst>
              <a:ext uri="{FF2B5EF4-FFF2-40B4-BE49-F238E27FC236}">
                <a16:creationId xmlns:a16="http://schemas.microsoft.com/office/drawing/2014/main" id="{4A35D377-C273-4843-89EA-2B3AB21D6B2F}"/>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3076" name="Rectangle 4">
            <a:extLst>
              <a:ext uri="{FF2B5EF4-FFF2-40B4-BE49-F238E27FC236}">
                <a16:creationId xmlns:a16="http://schemas.microsoft.com/office/drawing/2014/main" id="{5FF1CA76-42CE-437D-A707-B237B83A8BE8}"/>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25CD07A6-AF7B-4DAF-B108-5BD6110F032E}"/>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99AF4860-697E-9E49-A436-C8C6397263FA}" type="slidenum">
              <a:rPr lang="en-GB" altLang="en-US" smtClean="0"/>
              <a:pPr>
                <a:defRPr/>
              </a:pPr>
              <a:t>‹#›</a:t>
            </a:fld>
            <a:endParaRPr lang="en-GB" altLang="en-US"/>
          </a:p>
        </p:txBody>
      </p:sp>
      <p:sp>
        <p:nvSpPr>
          <p:cNvPr id="14342" name="Line 6">
            <a:extLst>
              <a:ext uri="{FF2B5EF4-FFF2-40B4-BE49-F238E27FC236}">
                <a16:creationId xmlns:a16="http://schemas.microsoft.com/office/drawing/2014/main" id="{D57C4E5F-67DC-9141-BEDD-FD261DA530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a:extLst>
              <a:ext uri="{FF2B5EF4-FFF2-40B4-BE49-F238E27FC236}">
                <a16:creationId xmlns:a16="http://schemas.microsoft.com/office/drawing/2014/main" id="{C7C980E1-BF39-41B5-BCF2-34260BA60636}"/>
              </a:ext>
            </a:extLst>
          </p:cNvPr>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4344" name="Line 8">
            <a:extLst>
              <a:ext uri="{FF2B5EF4-FFF2-40B4-BE49-F238E27FC236}">
                <a16:creationId xmlns:a16="http://schemas.microsoft.com/office/drawing/2014/main" id="{8EFA8AC4-F96D-694B-BF94-C6B51CA43753}"/>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ADEEB1C-E914-4878-BCB5-653E4AE472E4}"/>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2051" name="Rectangle 3">
            <a:extLst>
              <a:ext uri="{FF2B5EF4-FFF2-40B4-BE49-F238E27FC236}">
                <a16:creationId xmlns:a16="http://schemas.microsoft.com/office/drawing/2014/main" id="{7987FCE3-26C6-4F86-BAFC-9C11EA20A917}"/>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13316" name="Rectangle 4">
            <a:extLst>
              <a:ext uri="{FF2B5EF4-FFF2-40B4-BE49-F238E27FC236}">
                <a16:creationId xmlns:a16="http://schemas.microsoft.com/office/drawing/2014/main" id="{602D074F-FF52-3743-A800-C543E026DFF5}"/>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F0ADE4F6-FCC5-4524-8070-DE68BEE30545}"/>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053112F5-C002-44CE-B0D2-30618DE6CC6C}"/>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1D8748A4-9E14-478B-B28D-3EA4FF8C009F}"/>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3AC6AC9-BDC2-654B-B1DD-005078579B70}"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FCC3931E-D676-4A21-8208-6E12DB1AAC55}"/>
              </a:ext>
            </a:extLst>
          </p:cNvPr>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3321" name="Line 9">
            <a:extLst>
              <a:ext uri="{FF2B5EF4-FFF2-40B4-BE49-F238E27FC236}">
                <a16:creationId xmlns:a16="http://schemas.microsoft.com/office/drawing/2014/main" id="{02998215-BDD2-4C4B-9D91-B8399F35DDB0}"/>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E60BBFEC-A3EC-F041-BC80-31C4CFB6B7EF}"/>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C5BA9B-0CEE-4A5E-A8F1-D13D5DA0EF58}"/>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6386" name="Rectangle 3">
            <a:extLst>
              <a:ext uri="{FF2B5EF4-FFF2-40B4-BE49-F238E27FC236}">
                <a16:creationId xmlns:a16="http://schemas.microsoft.com/office/drawing/2014/main" id="{F75ED728-BEB6-0D4E-9C52-6B96D07A22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19460" name="Rectangle 6">
            <a:extLst>
              <a:ext uri="{FF2B5EF4-FFF2-40B4-BE49-F238E27FC236}">
                <a16:creationId xmlns:a16="http://schemas.microsoft.com/office/drawing/2014/main" id="{2AE18506-701F-46AC-9914-A30CD4FBA132}"/>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6388" name="Rectangle 7">
            <a:extLst>
              <a:ext uri="{FF2B5EF4-FFF2-40B4-BE49-F238E27FC236}">
                <a16:creationId xmlns:a16="http://schemas.microsoft.com/office/drawing/2014/main" id="{E6CD62A6-84B1-8446-87F1-94ABB32E6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5588FE3-DEE0-9C49-8033-059E07D4F7D5}" type="slidenum">
              <a:rPr lang="en-GB" altLang="en-US" smtClean="0"/>
              <a:pPr>
                <a:spcBef>
                  <a:spcPct val="0"/>
                </a:spcBef>
              </a:pPr>
              <a:t>1</a:t>
            </a:fld>
            <a:endParaRPr lang="en-GB" altLang="en-US"/>
          </a:p>
        </p:txBody>
      </p:sp>
      <p:sp>
        <p:nvSpPr>
          <p:cNvPr id="16389" name="Rectangle 2">
            <a:extLst>
              <a:ext uri="{FF2B5EF4-FFF2-40B4-BE49-F238E27FC236}">
                <a16:creationId xmlns:a16="http://schemas.microsoft.com/office/drawing/2014/main" id="{28711616-1E81-3446-AB2B-277E7858A7C1}"/>
              </a:ext>
            </a:extLst>
          </p:cNvPr>
          <p:cNvSpPr>
            <a:spLocks noGrp="1" noRot="1" noChangeAspect="1" noChangeArrowheads="1" noTextEdit="1"/>
          </p:cNvSpPr>
          <p:nvPr>
            <p:ph type="sldImg"/>
          </p:nvPr>
        </p:nvSpPr>
        <p:spPr>
          <a:xfrm>
            <a:off x="922338" y="750888"/>
            <a:ext cx="4949825" cy="3711575"/>
          </a:xfrm>
          <a:ln/>
        </p:spPr>
      </p:sp>
      <p:sp>
        <p:nvSpPr>
          <p:cNvPr id="16390" name="Rectangle 3">
            <a:extLst>
              <a:ext uri="{FF2B5EF4-FFF2-40B4-BE49-F238E27FC236}">
                <a16:creationId xmlns:a16="http://schemas.microsoft.com/office/drawing/2014/main" id="{1F38433B-B3F0-A34F-8E36-750CFE0BE8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8434" name="Rectangle 3">
            <a:extLst>
              <a:ext uri="{FF2B5EF4-FFF2-40B4-BE49-F238E27FC236}">
                <a16:creationId xmlns:a16="http://schemas.microsoft.com/office/drawing/2014/main" id="{13C70D4A-77EB-894D-8C7C-994B7157605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AC08EC0C-1088-AB4C-B093-3ED29C694D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B26A0608-2B02-7745-A679-ECFC7A938617}" type="slidenum">
              <a:rPr lang="en-GB" altLang="en-US" smtClean="0"/>
              <a:pPr>
                <a:spcBef>
                  <a:spcPct val="0"/>
                </a:spcBef>
              </a:pPr>
              <a:t>2</a:t>
            </a:fld>
            <a:endParaRPr lang="en-GB" altLang="en-US"/>
          </a:p>
        </p:txBody>
      </p:sp>
      <p:sp>
        <p:nvSpPr>
          <p:cNvPr id="18437" name="Rectangle 2">
            <a:extLst>
              <a:ext uri="{FF2B5EF4-FFF2-40B4-BE49-F238E27FC236}">
                <a16:creationId xmlns:a16="http://schemas.microsoft.com/office/drawing/2014/main" id="{CB35EA78-EC8A-9B4D-BB08-E68CBAE521E6}"/>
              </a:ext>
            </a:extLst>
          </p:cNvPr>
          <p:cNvSpPr>
            <a:spLocks noGrp="1" noRot="1" noChangeAspect="1" noChangeArrowheads="1" noTextEdit="1"/>
          </p:cNvSpPr>
          <p:nvPr>
            <p:ph type="sldImg"/>
          </p:nvPr>
        </p:nvSpPr>
        <p:spPr>
          <a:xfrm>
            <a:off x="922338" y="750888"/>
            <a:ext cx="4949825" cy="3711575"/>
          </a:xfrm>
          <a:ln cap="flat"/>
        </p:spPr>
      </p:sp>
      <p:sp>
        <p:nvSpPr>
          <p:cNvPr id="18438" name="Rectangle 3">
            <a:extLst>
              <a:ext uri="{FF2B5EF4-FFF2-40B4-BE49-F238E27FC236}">
                <a16:creationId xmlns:a16="http://schemas.microsoft.com/office/drawing/2014/main" id="{3F9C2ABA-449E-D34F-9A3C-9F1036D753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58797D5-9019-4D91-BFCD-E56E253DA96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20482" name="Rectangle 3">
            <a:extLst>
              <a:ext uri="{FF2B5EF4-FFF2-40B4-BE49-F238E27FC236}">
                <a16:creationId xmlns:a16="http://schemas.microsoft.com/office/drawing/2014/main" id="{87BE6DBE-C4D0-4349-9941-020F56EDD0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97BDE6A2-2A4F-46F6-AA8E-73F938533517}"/>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0484" name="Rectangle 7">
            <a:extLst>
              <a:ext uri="{FF2B5EF4-FFF2-40B4-BE49-F238E27FC236}">
                <a16:creationId xmlns:a16="http://schemas.microsoft.com/office/drawing/2014/main" id="{021BDAA0-1FE3-9D4A-9452-9FBCAAF5C1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24D04F1F-12AE-1049-879C-71DA1D604E3E}" type="slidenum">
              <a:rPr lang="en-GB" altLang="en-US" smtClean="0"/>
              <a:pPr>
                <a:spcBef>
                  <a:spcPct val="0"/>
                </a:spcBef>
              </a:pPr>
              <a:t>3</a:t>
            </a:fld>
            <a:endParaRPr lang="en-GB" altLang="en-US"/>
          </a:p>
        </p:txBody>
      </p:sp>
      <p:sp>
        <p:nvSpPr>
          <p:cNvPr id="20485" name="Rectangle 2">
            <a:extLst>
              <a:ext uri="{FF2B5EF4-FFF2-40B4-BE49-F238E27FC236}">
                <a16:creationId xmlns:a16="http://schemas.microsoft.com/office/drawing/2014/main" id="{FC02F558-981E-CE4D-A91B-A2B9CFEEF84A}"/>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86" name="Rectangle 3">
            <a:extLst>
              <a:ext uri="{FF2B5EF4-FFF2-40B4-BE49-F238E27FC236}">
                <a16:creationId xmlns:a16="http://schemas.microsoft.com/office/drawing/2014/main" id="{A03289FF-D335-EE47-8663-E8F476E462D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7</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extLst>
      <p:ext uri="{BB962C8B-B14F-4D97-AF65-F5344CB8AC3E}">
        <p14:creationId xmlns:p14="http://schemas.microsoft.com/office/powerpoint/2010/main" val="705895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40962" name="Rectangle 3">
            <a:extLst>
              <a:ext uri="{FF2B5EF4-FFF2-40B4-BE49-F238E27FC236}">
                <a16:creationId xmlns:a16="http://schemas.microsoft.com/office/drawing/2014/main" id="{BF8335F2-AAC0-2B46-88DD-00597AC8BDB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40964" name="Rectangle 7">
            <a:extLst>
              <a:ext uri="{FF2B5EF4-FFF2-40B4-BE49-F238E27FC236}">
                <a16:creationId xmlns:a16="http://schemas.microsoft.com/office/drawing/2014/main" id="{F67632E8-DED7-104A-BACC-1018A4412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C6F41B6-62F0-864E-BBD1-D5D66C71858F}" type="slidenum">
              <a:rPr lang="en-GB" altLang="en-US" smtClean="0"/>
              <a:pPr>
                <a:spcBef>
                  <a:spcPct val="0"/>
                </a:spcBef>
              </a:pPr>
              <a:t>8</a:t>
            </a:fld>
            <a:endParaRPr lang="en-GB" altLang="en-US"/>
          </a:p>
        </p:txBody>
      </p:sp>
      <p:sp>
        <p:nvSpPr>
          <p:cNvPr id="40965" name="Rectangle 2">
            <a:extLst>
              <a:ext uri="{FF2B5EF4-FFF2-40B4-BE49-F238E27FC236}">
                <a16:creationId xmlns:a16="http://schemas.microsoft.com/office/drawing/2014/main" id="{2880F16C-AA9D-114A-97F0-1C86443A39CB}"/>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40966" name="Rectangle 3">
            <a:extLst>
              <a:ext uri="{FF2B5EF4-FFF2-40B4-BE49-F238E27FC236}">
                <a16:creationId xmlns:a16="http://schemas.microsoft.com/office/drawing/2014/main" id="{4F947884-8C38-3042-82A5-E5CE7BDE6227}"/>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12</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84537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13</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13</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50405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06533B3-4A86-1941-BF8A-D6CFBA70AE85}"/>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3DAEA814-7D1B-E041-94D7-4CF692952B4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406BB3D6-E269-314F-9E03-BE8D95C08DE1}"/>
              </a:ext>
            </a:extLst>
          </p:cNvPr>
          <p:cNvSpPr>
            <a:spLocks noGrp="1" noChangeArrowheads="1"/>
          </p:cNvSpPr>
          <p:nvPr>
            <p:ph type="sldNum" sz="quarter" idx="12"/>
          </p:nvPr>
        </p:nvSpPr>
        <p:spPr>
          <a:ln/>
        </p:spPr>
        <p:txBody>
          <a:bodyPr/>
          <a:lstStyle>
            <a:lvl1pPr>
              <a:defRPr/>
            </a:lvl1pPr>
          </a:lstStyle>
          <a:p>
            <a:pPr>
              <a:defRPr/>
            </a:pPr>
            <a:r>
              <a:rPr lang="en-GB" altLang="en-US"/>
              <a:t>Slide </a:t>
            </a:r>
            <a:fld id="{AE0B31BF-6161-7B48-94BC-9186DCA38FD2}" type="slidenum">
              <a:rPr lang="en-GB" altLang="en-US" smtClean="0"/>
              <a:pPr>
                <a:defRPr/>
              </a:pPr>
              <a:t>‹#›</a:t>
            </a:fld>
            <a:endParaRPr lang="en-GB" altLang="en-US"/>
          </a:p>
        </p:txBody>
      </p:sp>
    </p:spTree>
    <p:extLst>
      <p:ext uri="{BB962C8B-B14F-4D97-AF65-F5344CB8AC3E}">
        <p14:creationId xmlns:p14="http://schemas.microsoft.com/office/powerpoint/2010/main" val="362083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E8607D4-58AB-8B43-A67D-C365F48A6F2E}"/>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94BFA7FE-70BA-754A-97E1-98B23BC44DEA}"/>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9CD1E196-9D18-2947-856B-1186557DD7C0}"/>
              </a:ext>
            </a:extLst>
          </p:cNvPr>
          <p:cNvSpPr>
            <a:spLocks noGrp="1" noChangeArrowheads="1"/>
          </p:cNvSpPr>
          <p:nvPr>
            <p:ph type="sldNum" sz="quarter" idx="12"/>
          </p:nvPr>
        </p:nvSpPr>
        <p:spPr>
          <a:ln/>
        </p:spPr>
        <p:txBody>
          <a:bodyPr/>
          <a:lstStyle>
            <a:lvl1pPr>
              <a:defRPr/>
            </a:lvl1pPr>
          </a:lstStyle>
          <a:p>
            <a:pPr>
              <a:defRPr/>
            </a:pPr>
            <a:r>
              <a:rPr lang="en-GB" altLang="en-US"/>
              <a:t>Slide </a:t>
            </a:r>
            <a:fld id="{8BF09A2D-9136-4343-8EB8-2293C5432905}" type="slidenum">
              <a:rPr lang="en-GB" altLang="en-US" smtClean="0"/>
              <a:pPr>
                <a:defRPr/>
              </a:pPr>
              <a:t>‹#›</a:t>
            </a:fld>
            <a:endParaRPr lang="en-GB" altLang="en-US"/>
          </a:p>
        </p:txBody>
      </p:sp>
    </p:spTree>
    <p:extLst>
      <p:ext uri="{BB962C8B-B14F-4D97-AF65-F5344CB8AC3E}">
        <p14:creationId xmlns:p14="http://schemas.microsoft.com/office/powerpoint/2010/main" val="348968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8CA14CD-218B-BD43-9052-BBF8C69D62A1}"/>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119051EB-0588-8140-91AE-48014395A3C0}"/>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56193C04-EF99-BB4D-96A2-721348EA210B}"/>
              </a:ext>
            </a:extLst>
          </p:cNvPr>
          <p:cNvSpPr>
            <a:spLocks noGrp="1" noChangeArrowheads="1"/>
          </p:cNvSpPr>
          <p:nvPr>
            <p:ph type="sldNum" sz="quarter" idx="12"/>
          </p:nvPr>
        </p:nvSpPr>
        <p:spPr>
          <a:ln/>
        </p:spPr>
        <p:txBody>
          <a:bodyPr/>
          <a:lstStyle>
            <a:lvl1pPr>
              <a:defRPr/>
            </a:lvl1pPr>
          </a:lstStyle>
          <a:p>
            <a:pPr>
              <a:defRPr/>
            </a:pPr>
            <a:r>
              <a:rPr lang="en-GB" altLang="en-US"/>
              <a:t>Slide </a:t>
            </a:r>
            <a:fld id="{A72431F7-C6DA-3547-AB4E-B32D767D5B41}" type="slidenum">
              <a:rPr lang="en-GB" altLang="en-US" smtClean="0"/>
              <a:pPr>
                <a:defRPr/>
              </a:pPr>
              <a:t>‹#›</a:t>
            </a:fld>
            <a:endParaRPr lang="en-GB" altLang="en-US"/>
          </a:p>
        </p:txBody>
      </p:sp>
    </p:spTree>
    <p:extLst>
      <p:ext uri="{BB962C8B-B14F-4D97-AF65-F5344CB8AC3E}">
        <p14:creationId xmlns:p14="http://schemas.microsoft.com/office/powerpoint/2010/main" val="249891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C01DFE-B254-DE43-A9B4-1468965A3B7A}"/>
              </a:ext>
            </a:extLst>
          </p:cNvPr>
          <p:cNvSpPr txBox="1">
            <a:spLocks noChangeArrowheads="1"/>
          </p:cNvSpPr>
          <p:nvPr userDrawn="1"/>
        </p:nvSpPr>
        <p:spPr bwMode="auto">
          <a:xfrm>
            <a:off x="7867650" y="401638"/>
            <a:ext cx="184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2F8205-00F2-2F41-9095-42524F4A0AA9}"/>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CA" altLang="en-US"/>
              <a:t>March 2019</a:t>
            </a:r>
            <a:endParaRPr lang="en-GB" altLang="en-US" dirty="0"/>
          </a:p>
        </p:txBody>
      </p:sp>
      <p:sp>
        <p:nvSpPr>
          <p:cNvPr id="6" name="Footer Placeholder 5">
            <a:extLst>
              <a:ext uri="{FF2B5EF4-FFF2-40B4-BE49-F238E27FC236}">
                <a16:creationId xmlns:a16="http://schemas.microsoft.com/office/drawing/2014/main" id="{E0BC2793-1F47-1447-AB59-08FA5B79364C}"/>
              </a:ext>
            </a:extLst>
          </p:cNvPr>
          <p:cNvSpPr>
            <a:spLocks noGrp="1" noChangeArrowheads="1"/>
          </p:cNvSpPr>
          <p:nvPr>
            <p:ph type="ftr" sz="quarter" idx="11"/>
          </p:nvPr>
        </p:nvSpPr>
        <p:spPr/>
        <p:txBody>
          <a:bodyPr/>
          <a:lstStyle>
            <a:lvl1pPr>
              <a:defRPr/>
            </a:lvl1pPr>
          </a:lstStyle>
          <a:p>
            <a:pPr>
              <a:defRPr/>
            </a:pPr>
            <a:r>
              <a:rPr lang="en-GB"/>
              <a:t>Michael Montemurro, BlackBerry</a:t>
            </a:r>
          </a:p>
        </p:txBody>
      </p:sp>
      <p:sp>
        <p:nvSpPr>
          <p:cNvPr id="7" name="Slide Number Placeholder 6">
            <a:extLst>
              <a:ext uri="{FF2B5EF4-FFF2-40B4-BE49-F238E27FC236}">
                <a16:creationId xmlns:a16="http://schemas.microsoft.com/office/drawing/2014/main" id="{66283395-CBA0-B94B-892B-4372DA52CD61}"/>
              </a:ext>
            </a:extLst>
          </p:cNvPr>
          <p:cNvSpPr>
            <a:spLocks noGrp="1" noChangeArrowheads="1"/>
          </p:cNvSpPr>
          <p:nvPr>
            <p:ph type="sldNum" sz="quarter" idx="12"/>
          </p:nvPr>
        </p:nvSpPr>
        <p:spPr/>
        <p:txBody>
          <a:bodyPr/>
          <a:lstStyle>
            <a:lvl1pPr>
              <a:defRPr/>
            </a:lvl1pPr>
          </a:lstStyle>
          <a:p>
            <a:pPr>
              <a:defRPr/>
            </a:pPr>
            <a:r>
              <a:rPr lang="en-GB" altLang="en-US"/>
              <a:t>Slide </a:t>
            </a:r>
            <a:fld id="{2EA70F40-519F-E641-9AC0-4953ACDDBB32}" type="slidenum">
              <a:rPr lang="en-GB" altLang="en-US" smtClean="0"/>
              <a:pPr>
                <a:defRPr/>
              </a:pPr>
              <a:t>‹#›</a:t>
            </a:fld>
            <a:endParaRPr lang="en-GB" altLang="en-US"/>
          </a:p>
        </p:txBody>
      </p:sp>
    </p:spTree>
    <p:extLst>
      <p:ext uri="{BB962C8B-B14F-4D97-AF65-F5344CB8AC3E}">
        <p14:creationId xmlns:p14="http://schemas.microsoft.com/office/powerpoint/2010/main" val="22852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17A2FCB-9AC3-8B41-9916-F198B68EAA6C}"/>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87C41E04-4235-C54B-9C41-A98A4DAA6204}"/>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070DF6E0-0975-604D-8AAD-67058D12268B}"/>
              </a:ext>
            </a:extLst>
          </p:cNvPr>
          <p:cNvSpPr>
            <a:spLocks noGrp="1" noChangeArrowheads="1"/>
          </p:cNvSpPr>
          <p:nvPr>
            <p:ph type="sldNum" sz="quarter" idx="12"/>
          </p:nvPr>
        </p:nvSpPr>
        <p:spPr>
          <a:ln/>
        </p:spPr>
        <p:txBody>
          <a:bodyPr/>
          <a:lstStyle>
            <a:lvl1pPr>
              <a:defRPr/>
            </a:lvl1pPr>
          </a:lstStyle>
          <a:p>
            <a:pPr>
              <a:defRPr/>
            </a:pPr>
            <a:r>
              <a:rPr lang="en-GB" altLang="en-US"/>
              <a:t>Slide </a:t>
            </a:r>
            <a:fld id="{C7DFE50D-E68D-0144-BEA3-FE01887B83AF}" type="slidenum">
              <a:rPr lang="en-GB" altLang="en-US" smtClean="0"/>
              <a:pPr>
                <a:defRPr/>
              </a:pPr>
              <a:t>‹#›</a:t>
            </a:fld>
            <a:endParaRPr lang="en-GB" altLang="en-US"/>
          </a:p>
        </p:txBody>
      </p:sp>
    </p:spTree>
    <p:extLst>
      <p:ext uri="{BB962C8B-B14F-4D97-AF65-F5344CB8AC3E}">
        <p14:creationId xmlns:p14="http://schemas.microsoft.com/office/powerpoint/2010/main" val="378268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5704FE1-22D5-3D46-A049-16BBC13DF4BF}"/>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93A8312F-120C-5848-8B21-4901C4DD3751}"/>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25C36770-5AC3-D645-BDE0-A9E8166A6856}"/>
              </a:ext>
            </a:extLst>
          </p:cNvPr>
          <p:cNvSpPr>
            <a:spLocks noGrp="1" noChangeArrowheads="1"/>
          </p:cNvSpPr>
          <p:nvPr>
            <p:ph type="sldNum" sz="quarter" idx="12"/>
          </p:nvPr>
        </p:nvSpPr>
        <p:spPr>
          <a:ln/>
        </p:spPr>
        <p:txBody>
          <a:bodyPr/>
          <a:lstStyle>
            <a:lvl1pPr>
              <a:defRPr/>
            </a:lvl1pPr>
          </a:lstStyle>
          <a:p>
            <a:pPr>
              <a:defRPr/>
            </a:pPr>
            <a:r>
              <a:rPr lang="en-GB" altLang="en-US"/>
              <a:t>Slide </a:t>
            </a:r>
            <a:fld id="{3EAB36DB-AD45-BB4D-A12A-BECA104974F0}" type="slidenum">
              <a:rPr lang="en-GB" altLang="en-US" smtClean="0"/>
              <a:pPr>
                <a:defRPr/>
              </a:pPr>
              <a:t>‹#›</a:t>
            </a:fld>
            <a:endParaRPr lang="en-GB" altLang="en-US"/>
          </a:p>
        </p:txBody>
      </p:sp>
    </p:spTree>
    <p:extLst>
      <p:ext uri="{BB962C8B-B14F-4D97-AF65-F5344CB8AC3E}">
        <p14:creationId xmlns:p14="http://schemas.microsoft.com/office/powerpoint/2010/main" val="41529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DD9F6E2-EC25-B943-AC55-BD5437F3049C}"/>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8" name="Rectangle 5">
            <a:extLst>
              <a:ext uri="{FF2B5EF4-FFF2-40B4-BE49-F238E27FC236}">
                <a16:creationId xmlns:a16="http://schemas.microsoft.com/office/drawing/2014/main" id="{B0DCE6DD-B3EC-724D-896F-54789A6EC136}"/>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9" name="Rectangle 6">
            <a:extLst>
              <a:ext uri="{FF2B5EF4-FFF2-40B4-BE49-F238E27FC236}">
                <a16:creationId xmlns:a16="http://schemas.microsoft.com/office/drawing/2014/main" id="{ECF2A2E6-D371-8847-8C6A-DA5997D61C81}"/>
              </a:ext>
            </a:extLst>
          </p:cNvPr>
          <p:cNvSpPr>
            <a:spLocks noGrp="1" noChangeArrowheads="1"/>
          </p:cNvSpPr>
          <p:nvPr>
            <p:ph type="sldNum" sz="quarter" idx="12"/>
          </p:nvPr>
        </p:nvSpPr>
        <p:spPr>
          <a:ln/>
        </p:spPr>
        <p:txBody>
          <a:bodyPr/>
          <a:lstStyle>
            <a:lvl1pPr>
              <a:defRPr/>
            </a:lvl1pPr>
          </a:lstStyle>
          <a:p>
            <a:pPr>
              <a:defRPr/>
            </a:pPr>
            <a:r>
              <a:rPr lang="en-GB" altLang="en-US"/>
              <a:t>Slide </a:t>
            </a:r>
            <a:fld id="{D8DED94E-8A90-7B44-BE7B-2E23F0504475}" type="slidenum">
              <a:rPr lang="en-GB" altLang="en-US" smtClean="0"/>
              <a:pPr>
                <a:defRPr/>
              </a:pPr>
              <a:t>‹#›</a:t>
            </a:fld>
            <a:endParaRPr lang="en-GB" altLang="en-US"/>
          </a:p>
        </p:txBody>
      </p:sp>
    </p:spTree>
    <p:extLst>
      <p:ext uri="{BB962C8B-B14F-4D97-AF65-F5344CB8AC3E}">
        <p14:creationId xmlns:p14="http://schemas.microsoft.com/office/powerpoint/2010/main" val="338846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6001E3D-EF1D-1241-86B1-9C5DBD5E1793}"/>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4" name="Rectangle 5">
            <a:extLst>
              <a:ext uri="{FF2B5EF4-FFF2-40B4-BE49-F238E27FC236}">
                <a16:creationId xmlns:a16="http://schemas.microsoft.com/office/drawing/2014/main" id="{9822FE49-3A07-3344-9977-3EA0BEA3BFA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5" name="Rectangle 6">
            <a:extLst>
              <a:ext uri="{FF2B5EF4-FFF2-40B4-BE49-F238E27FC236}">
                <a16:creationId xmlns:a16="http://schemas.microsoft.com/office/drawing/2014/main" id="{CE19DD17-DB7F-B142-9E07-7F511F316E61}"/>
              </a:ext>
            </a:extLst>
          </p:cNvPr>
          <p:cNvSpPr>
            <a:spLocks noGrp="1" noChangeArrowheads="1"/>
          </p:cNvSpPr>
          <p:nvPr>
            <p:ph type="sldNum" sz="quarter" idx="12"/>
          </p:nvPr>
        </p:nvSpPr>
        <p:spPr>
          <a:ln/>
        </p:spPr>
        <p:txBody>
          <a:bodyPr/>
          <a:lstStyle>
            <a:lvl1pPr>
              <a:defRPr/>
            </a:lvl1pPr>
          </a:lstStyle>
          <a:p>
            <a:pPr>
              <a:defRPr/>
            </a:pPr>
            <a:r>
              <a:rPr lang="en-GB" altLang="en-US"/>
              <a:t>Slide </a:t>
            </a:r>
            <a:fld id="{D07A0476-5E33-B843-95E8-53300CD6B9E5}" type="slidenum">
              <a:rPr lang="en-GB" altLang="en-US" smtClean="0"/>
              <a:pPr>
                <a:defRPr/>
              </a:pPr>
              <a:t>‹#›</a:t>
            </a:fld>
            <a:endParaRPr lang="en-GB" altLang="en-US"/>
          </a:p>
        </p:txBody>
      </p:sp>
    </p:spTree>
    <p:extLst>
      <p:ext uri="{BB962C8B-B14F-4D97-AF65-F5344CB8AC3E}">
        <p14:creationId xmlns:p14="http://schemas.microsoft.com/office/powerpoint/2010/main" val="108020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D8CAC7-D20A-1644-8526-77476114A5D0}"/>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3" name="Rectangle 5">
            <a:extLst>
              <a:ext uri="{FF2B5EF4-FFF2-40B4-BE49-F238E27FC236}">
                <a16:creationId xmlns:a16="http://schemas.microsoft.com/office/drawing/2014/main" id="{66A68298-0BD1-5A44-812C-95A8F10C6568}"/>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4" name="Rectangle 6">
            <a:extLst>
              <a:ext uri="{FF2B5EF4-FFF2-40B4-BE49-F238E27FC236}">
                <a16:creationId xmlns:a16="http://schemas.microsoft.com/office/drawing/2014/main" id="{799069C2-23E4-8442-8E75-C0E27A30D5FB}"/>
              </a:ext>
            </a:extLst>
          </p:cNvPr>
          <p:cNvSpPr>
            <a:spLocks noGrp="1" noChangeArrowheads="1"/>
          </p:cNvSpPr>
          <p:nvPr>
            <p:ph type="sldNum" sz="quarter" idx="12"/>
          </p:nvPr>
        </p:nvSpPr>
        <p:spPr>
          <a:ln/>
        </p:spPr>
        <p:txBody>
          <a:bodyPr/>
          <a:lstStyle>
            <a:lvl1pPr>
              <a:defRPr/>
            </a:lvl1pPr>
          </a:lstStyle>
          <a:p>
            <a:pPr>
              <a:defRPr/>
            </a:pPr>
            <a:r>
              <a:rPr lang="en-GB" altLang="en-US"/>
              <a:t>Slide </a:t>
            </a:r>
            <a:fld id="{1FB9CF5F-02F9-9C40-992A-44695AB26C74}" type="slidenum">
              <a:rPr lang="en-GB" altLang="en-US" smtClean="0"/>
              <a:pPr>
                <a:defRPr/>
              </a:pPr>
              <a:t>‹#›</a:t>
            </a:fld>
            <a:endParaRPr lang="en-GB" altLang="en-US"/>
          </a:p>
        </p:txBody>
      </p:sp>
    </p:spTree>
    <p:extLst>
      <p:ext uri="{BB962C8B-B14F-4D97-AF65-F5344CB8AC3E}">
        <p14:creationId xmlns:p14="http://schemas.microsoft.com/office/powerpoint/2010/main" val="110720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D6CA61D-F368-7F4D-8CB5-22A27CB73C18}"/>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C2A9C476-BADF-FA43-8633-6EC1308FA62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FE4A5A5E-9556-1E47-9A54-B2638501CEDD}"/>
              </a:ext>
            </a:extLst>
          </p:cNvPr>
          <p:cNvSpPr>
            <a:spLocks noGrp="1" noChangeArrowheads="1"/>
          </p:cNvSpPr>
          <p:nvPr>
            <p:ph type="sldNum" sz="quarter" idx="12"/>
          </p:nvPr>
        </p:nvSpPr>
        <p:spPr>
          <a:ln/>
        </p:spPr>
        <p:txBody>
          <a:bodyPr/>
          <a:lstStyle>
            <a:lvl1pPr>
              <a:defRPr/>
            </a:lvl1pPr>
          </a:lstStyle>
          <a:p>
            <a:pPr>
              <a:defRPr/>
            </a:pPr>
            <a:r>
              <a:rPr lang="en-GB" altLang="en-US"/>
              <a:t>Slide </a:t>
            </a:r>
            <a:fld id="{2EE76ABA-BDC6-5246-BA25-3FA26A96A82A}" type="slidenum">
              <a:rPr lang="en-GB" altLang="en-US" smtClean="0"/>
              <a:pPr>
                <a:defRPr/>
              </a:pPr>
              <a:t>‹#›</a:t>
            </a:fld>
            <a:endParaRPr lang="en-GB" altLang="en-US"/>
          </a:p>
        </p:txBody>
      </p:sp>
    </p:spTree>
    <p:extLst>
      <p:ext uri="{BB962C8B-B14F-4D97-AF65-F5344CB8AC3E}">
        <p14:creationId xmlns:p14="http://schemas.microsoft.com/office/powerpoint/2010/main" val="32859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056A6E-1AB1-884D-BE66-FED86541B0CA}"/>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3FF19F10-9577-9F43-806E-BAAC3DE98FE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AFD4E764-4408-C14F-938B-F9A23BC23A63}"/>
              </a:ext>
            </a:extLst>
          </p:cNvPr>
          <p:cNvSpPr>
            <a:spLocks noGrp="1" noChangeArrowheads="1"/>
          </p:cNvSpPr>
          <p:nvPr>
            <p:ph type="sldNum" sz="quarter" idx="12"/>
          </p:nvPr>
        </p:nvSpPr>
        <p:spPr>
          <a:ln/>
        </p:spPr>
        <p:txBody>
          <a:bodyPr/>
          <a:lstStyle>
            <a:lvl1pPr>
              <a:defRPr/>
            </a:lvl1pPr>
          </a:lstStyle>
          <a:p>
            <a:pPr>
              <a:defRPr/>
            </a:pPr>
            <a:r>
              <a:rPr lang="en-GB" altLang="en-US"/>
              <a:t>Slide </a:t>
            </a:r>
            <a:fld id="{82046870-BA58-3543-8C65-B2D45B38259D}" type="slidenum">
              <a:rPr lang="en-GB" altLang="en-US" smtClean="0"/>
              <a:pPr>
                <a:defRPr/>
              </a:pPr>
              <a:t>‹#›</a:t>
            </a:fld>
            <a:endParaRPr lang="en-GB" altLang="en-US"/>
          </a:p>
        </p:txBody>
      </p:sp>
    </p:spTree>
    <p:extLst>
      <p:ext uri="{BB962C8B-B14F-4D97-AF65-F5344CB8AC3E}">
        <p14:creationId xmlns:p14="http://schemas.microsoft.com/office/powerpoint/2010/main" val="2814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6FA519-2A24-9444-ACAA-F51C522D41D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FFD45BF5-3057-024E-BF5D-3506319E23F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41F945BB-F184-49CD-A1FB-F6DDF233D99D}"/>
              </a:ext>
            </a:extLst>
          </p:cNvPr>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CA" altLang="en-US"/>
              <a:t>March 2019</a:t>
            </a:r>
            <a:endParaRPr lang="en-GB" altLang="en-US" dirty="0"/>
          </a:p>
        </p:txBody>
      </p:sp>
      <p:sp>
        <p:nvSpPr>
          <p:cNvPr id="1029" name="Rectangle 5">
            <a:extLst>
              <a:ext uri="{FF2B5EF4-FFF2-40B4-BE49-F238E27FC236}">
                <a16:creationId xmlns:a16="http://schemas.microsoft.com/office/drawing/2014/main" id="{40EF0A47-5527-455A-8CB7-B619195FFA3E}"/>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BlackBerry</a:t>
            </a:r>
          </a:p>
        </p:txBody>
      </p:sp>
      <p:sp>
        <p:nvSpPr>
          <p:cNvPr id="1030" name="Rectangle 6">
            <a:extLst>
              <a:ext uri="{FF2B5EF4-FFF2-40B4-BE49-F238E27FC236}">
                <a16:creationId xmlns:a16="http://schemas.microsoft.com/office/drawing/2014/main" id="{2A8B9A2F-E00D-4390-B341-48D05BF6E9D0}"/>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2825CA5D-50ED-3842-92A9-D2A3411A090F}"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1C25517E-CA85-4B38-9B23-732389A5CC16}"/>
              </a:ext>
            </a:extLst>
          </p:cNvPr>
          <p:cNvSpPr>
            <a:spLocks noChangeArrowheads="1"/>
          </p:cNvSpPr>
          <p:nvPr userDrawn="1"/>
        </p:nvSpPr>
        <p:spPr bwMode="auto">
          <a:xfrm>
            <a:off x="5043894" y="281801"/>
            <a:ext cx="3398431"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802.11-19/0239r02</a:t>
            </a:r>
          </a:p>
        </p:txBody>
      </p:sp>
      <p:sp>
        <p:nvSpPr>
          <p:cNvPr id="1032" name="Line 8">
            <a:extLst>
              <a:ext uri="{FF2B5EF4-FFF2-40B4-BE49-F238E27FC236}">
                <a16:creationId xmlns:a16="http://schemas.microsoft.com/office/drawing/2014/main" id="{D3BD1473-6F90-BD48-9ADC-48E7B7E6F4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76909E6B-184C-41E1-B0BB-E0F0CBDEAFBC}"/>
              </a:ext>
            </a:extLst>
          </p:cNvPr>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Agenda</a:t>
            </a:r>
          </a:p>
        </p:txBody>
      </p:sp>
      <p:sp>
        <p:nvSpPr>
          <p:cNvPr id="1034" name="Line 10">
            <a:extLst>
              <a:ext uri="{FF2B5EF4-FFF2-40B4-BE49-F238E27FC236}">
                <a16:creationId xmlns:a16="http://schemas.microsoft.com/office/drawing/2014/main" id="{8ECD6396-2B70-5542-B71F-20E6F1824CE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05" r:id="rId1"/>
    <p:sldLayoutId id="214748381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8/11-18-1233-04-0eht-eht-draft-proposed-csd.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9/11-19-0227-00-0eht-meeting-minutes-january-2019.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cn/18/11-18-1233-01-0eht-eht-draft-proposed-csd.docx" TargetMode="External"/><Relationship Id="rId4" Type="http://schemas.openxmlformats.org/officeDocument/2006/relationships/hyperlink" Target="https://mentor.ieee.org/802.11/dcn/18/11-18-1231-04-0eht-eht-draft-proposed-par.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8/11-18-1231-06-0eht-eht-draft-proposed-par.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8/11-18-1233-06-0eht-eht-draft-proposed-csd.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9/11-19-0459-02-0eht-eht-par-and-csd-comm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2E056AA6-F1AE-41D2-BEF0-544256483BD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5362" name="Slide Number Placeholder 5">
            <a:extLst>
              <a:ext uri="{FF2B5EF4-FFF2-40B4-BE49-F238E27FC236}">
                <a16:creationId xmlns:a16="http://schemas.microsoft.com/office/drawing/2014/main" id="{DE83DFED-E370-144B-B542-8128E06FD4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B437B9A-91A2-7C43-8104-BF90807BD73B}" type="slidenum">
              <a:rPr lang="en-GB" altLang="en-US" sz="1200" b="0" smtClean="0"/>
              <a:pPr>
                <a:spcBef>
                  <a:spcPct val="0"/>
                </a:spcBef>
                <a:buFontTx/>
                <a:buNone/>
              </a:pPr>
              <a:t>1</a:t>
            </a:fld>
            <a:endParaRPr lang="en-GB" altLang="en-US" sz="1200" b="0"/>
          </a:p>
        </p:txBody>
      </p:sp>
      <p:sp>
        <p:nvSpPr>
          <p:cNvPr id="15363" name="Rectangle 2">
            <a:extLst>
              <a:ext uri="{FF2B5EF4-FFF2-40B4-BE49-F238E27FC236}">
                <a16:creationId xmlns:a16="http://schemas.microsoft.com/office/drawing/2014/main" id="{51A055AD-4D8A-9343-BE3D-D24A99F17DE0}"/>
              </a:ext>
            </a:extLst>
          </p:cNvPr>
          <p:cNvSpPr>
            <a:spLocks noGrp="1" noChangeArrowheads="1"/>
          </p:cNvSpPr>
          <p:nvPr>
            <p:ph type="title"/>
          </p:nvPr>
        </p:nvSpPr>
        <p:spPr>
          <a:xfrm>
            <a:off x="685800" y="654050"/>
            <a:ext cx="7772400" cy="1066800"/>
          </a:xfrm>
        </p:spPr>
        <p:txBody>
          <a:bodyPr/>
          <a:lstStyle/>
          <a:p>
            <a:r>
              <a:rPr lang="en-GB" altLang="en-US" dirty="0"/>
              <a:t>EHT SG Agenda</a:t>
            </a:r>
          </a:p>
        </p:txBody>
      </p:sp>
      <p:sp>
        <p:nvSpPr>
          <p:cNvPr id="15364" name="Rectangle 4">
            <a:extLst>
              <a:ext uri="{FF2B5EF4-FFF2-40B4-BE49-F238E27FC236}">
                <a16:creationId xmlns:a16="http://schemas.microsoft.com/office/drawing/2014/main" id="{6AC823BE-287B-9A4B-9DC1-EA43220EDEE0}"/>
              </a:ext>
            </a:extLst>
          </p:cNvPr>
          <p:cNvSpPr>
            <a:spLocks noGrp="1" noChangeArrowheads="1"/>
          </p:cNvSpPr>
          <p:nvPr>
            <p:ph type="body" idx="1"/>
          </p:nvPr>
        </p:nvSpPr>
        <p:spPr>
          <a:xfrm>
            <a:off x="685800" y="1524000"/>
            <a:ext cx="7772400" cy="381000"/>
          </a:xfrm>
        </p:spPr>
        <p:txBody>
          <a:bodyPr/>
          <a:lstStyle/>
          <a:p>
            <a:pPr algn="ctr">
              <a:buFontTx/>
              <a:buNone/>
            </a:pPr>
            <a:r>
              <a:rPr lang="en-GB" altLang="en-US" sz="2000" dirty="0"/>
              <a:t>Date:</a:t>
            </a:r>
            <a:r>
              <a:rPr lang="en-GB" altLang="en-US" sz="2000" b="0" dirty="0"/>
              <a:t> 2019-03-12</a:t>
            </a:r>
          </a:p>
        </p:txBody>
      </p:sp>
      <p:graphicFrame>
        <p:nvGraphicFramePr>
          <p:cNvPr id="15365" name="Object 5">
            <a:extLst>
              <a:ext uri="{FF2B5EF4-FFF2-40B4-BE49-F238E27FC236}">
                <a16:creationId xmlns:a16="http://schemas.microsoft.com/office/drawing/2014/main" id="{D37E8AE7-39FC-6045-98F0-6F6D84A63B8F}"/>
              </a:ext>
            </a:extLst>
          </p:cNvPr>
          <p:cNvGraphicFramePr>
            <a:graphicFrameLocks noChangeAspect="1"/>
          </p:cNvGraphicFramePr>
          <p:nvPr>
            <p:extLst>
              <p:ext uri="{D42A27DB-BD31-4B8C-83A1-F6EECF244321}">
                <p14:modId xmlns:p14="http://schemas.microsoft.com/office/powerpoint/2010/main" val="1427589406"/>
              </p:ext>
            </p:extLst>
          </p:nvPr>
        </p:nvGraphicFramePr>
        <p:xfrm>
          <a:off x="412750" y="2466975"/>
          <a:ext cx="7526338" cy="1204913"/>
        </p:xfrm>
        <a:graphic>
          <a:graphicData uri="http://schemas.openxmlformats.org/presentationml/2006/ole">
            <mc:AlternateContent xmlns:mc="http://schemas.openxmlformats.org/markup-compatibility/2006">
              <mc:Choice xmlns:v="urn:schemas-microsoft-com:vml" Requires="v">
                <p:oleObj spid="_x0000_s15433" name="Document" r:id="rId4" imgW="8140700" imgH="1231900" progId="Word.Document.8">
                  <p:embed/>
                </p:oleObj>
              </mc:Choice>
              <mc:Fallback>
                <p:oleObj name="Document" r:id="rId4" imgW="8140700" imgH="1231900" progId="Word.Document.8">
                  <p:embed/>
                  <p:pic>
                    <p:nvPicPr>
                      <p:cNvPr id="0" name="Object 5"/>
                      <p:cNvPicPr>
                        <a:picLocks noChangeAspect="1" noChangeArrowheads="1"/>
                      </p:cNvPicPr>
                      <p:nvPr/>
                    </p:nvPicPr>
                    <p:blipFill>
                      <a:blip r:embed="rId5"/>
                      <a:srcRect/>
                      <a:stretch>
                        <a:fillRect/>
                      </a:stretch>
                    </p:blipFill>
                    <p:spPr bwMode="auto">
                      <a:xfrm>
                        <a:off x="412750" y="2466975"/>
                        <a:ext cx="7526338" cy="1204913"/>
                      </a:xfrm>
                      <a:prstGeom prst="rect">
                        <a:avLst/>
                      </a:prstGeom>
                      <a:noFill/>
                      <a:ln>
                        <a:noFill/>
                      </a:ln>
                      <a:effectLst/>
                      <a:extLst/>
                    </p:spPr>
                  </p:pic>
                </p:oleObj>
              </mc:Fallback>
            </mc:AlternateContent>
          </a:graphicData>
        </a:graphic>
      </p:graphicFrame>
      <p:sp>
        <p:nvSpPr>
          <p:cNvPr id="15366" name="Rectangle 6">
            <a:extLst>
              <a:ext uri="{FF2B5EF4-FFF2-40B4-BE49-F238E27FC236}">
                <a16:creationId xmlns:a16="http://schemas.microsoft.com/office/drawing/2014/main" id="{7E58ECDB-6C49-F640-9316-0834DA581478}"/>
              </a:ext>
            </a:extLst>
          </p:cNvPr>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Date Placeholder 3">
            <a:extLst>
              <a:ext uri="{FF2B5EF4-FFF2-40B4-BE49-F238E27FC236}">
                <a16:creationId xmlns:a16="http://schemas.microsoft.com/office/drawing/2014/main" id="{79E4EC4A-548F-7546-BFA3-A41857784413}"/>
              </a:ext>
            </a:extLst>
          </p:cNvPr>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10</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3932397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11</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22410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12</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146151257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a:ln/>
        </p:spPr>
        <p:txBody>
          <a:bodyPr vert="horz" wrap="square" lIns="67500" tIns="35100" rIns="67500" bIns="35100" numCol="1" anchor="ctr" anchorCtr="0" compatLnSpc="1">
            <a:prstTxWarp prst="textNoShape">
              <a:avLst/>
            </a:prstTxWarp>
          </a:bodyPr>
          <a:lstStyle/>
          <a:p>
            <a:pPr>
              <a:tabLst>
                <a:tab pos="0" algn="l"/>
                <a:tab pos="342900" algn="l"/>
                <a:tab pos="685800"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Lst>
            </a:pPr>
            <a:r>
              <a:rPr lang="en-GB" altLang="en-US" dirty="0"/>
              <a:t>Participation in IEEE 802 Meetings</a:t>
            </a:r>
          </a:p>
        </p:txBody>
      </p:sp>
      <p:sp>
        <p:nvSpPr>
          <p:cNvPr id="5" name="Content Placeholder 4"/>
          <p:cNvSpPr>
            <a:spLocks noGrp="1"/>
          </p:cNvSpPr>
          <p:nvPr>
            <p:ph idx="1"/>
          </p:nvPr>
        </p:nvSpPr>
        <p:spPr>
          <a:xfrm>
            <a:off x="684215" y="1752600"/>
            <a:ext cx="7772400" cy="4419600"/>
          </a:xfrm>
        </p:spPr>
        <p:txBody>
          <a:bodyPr/>
          <a:lstStyle/>
          <a:p>
            <a:pPr>
              <a:buClrTx/>
            </a:pPr>
            <a:r>
              <a:rPr lang="en-GB" altLang="en-US" sz="1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sz="105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sz="105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050" dirty="0" err="1">
                <a:ea typeface="MS Gothic" panose="020B0609070205080204" pitchFamily="49" charset="-128"/>
              </a:rPr>
              <a:t>subclause</a:t>
            </a:r>
            <a:r>
              <a:rPr lang="en-GB" altLang="en-US" sz="1050" dirty="0">
                <a:ea typeface="MS Gothic" panose="020B0609070205080204" pitchFamily="49" charset="-128"/>
              </a:rPr>
              <a:t> 4.2.1 “Establishment”, of the IEEE 802 LMSC Working Group Policies and Procedures)</a:t>
            </a:r>
          </a:p>
          <a:p>
            <a:pPr marL="254794" indent="-252413">
              <a:buFont typeface="Arial" panose="020B0604020202020204" pitchFamily="34" charset="0"/>
              <a:buChar char="•"/>
            </a:pPr>
            <a:r>
              <a:rPr lang="en-GB" altLang="en-US" sz="105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sz="105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050" u="sng" dirty="0">
                <a:ea typeface="MS Gothic" panose="020B0609070205080204" pitchFamily="49" charset="-128"/>
              </a:rPr>
              <a:t>https://standards.ieee.org/develop/policies/bylaws/sb_bylaws.pdf </a:t>
            </a:r>
            <a:r>
              <a:rPr lang="en-GB" altLang="en-US" sz="1050" dirty="0">
                <a:ea typeface="MS Gothic" panose="020B0609070205080204" pitchFamily="49" charset="-128"/>
              </a:rPr>
              <a:t> section 5.2.1.3 and the IEEE 802 LMSC Working Group Policies and Procedures, </a:t>
            </a:r>
            <a:r>
              <a:rPr lang="en-GB" altLang="en-US" sz="1050" dirty="0" err="1">
                <a:ea typeface="MS Gothic" panose="020B0609070205080204" pitchFamily="49" charset="-128"/>
              </a:rPr>
              <a:t>subclause</a:t>
            </a:r>
            <a:r>
              <a:rPr lang="en-GB" altLang="en-US" sz="1050" dirty="0">
                <a:ea typeface="MS Gothic" panose="020B0609070205080204" pitchFamily="49" charset="-128"/>
              </a:rPr>
              <a:t> 3.4.1 “Chair”, list item x.</a:t>
            </a:r>
          </a:p>
          <a:p>
            <a:pPr>
              <a:buClrTx/>
            </a:pPr>
            <a:r>
              <a:rPr lang="en-GB" altLang="en-US" sz="1200" dirty="0">
                <a:ea typeface="MS Gothic" panose="020B0609070205080204" pitchFamily="49" charset="-128"/>
              </a:rPr>
              <a:t>By participating in IEEE 802 meetings, you accept these requirements.  If you do not agree to these policies then you shall not participate.</a:t>
            </a:r>
            <a:br>
              <a:rPr lang="en-GB" altLang="en-US" sz="1200" dirty="0">
                <a:ea typeface="MS Gothic" panose="020B0609070205080204" pitchFamily="49" charset="-128"/>
              </a:rPr>
            </a:br>
            <a:br>
              <a:rPr lang="en-GB" altLang="en-US" sz="1200" dirty="0">
                <a:ea typeface="MS Gothic" panose="020B0609070205080204" pitchFamily="49" charset="-128"/>
              </a:rPr>
            </a:br>
            <a:r>
              <a:rPr lang="en-GB" altLang="en-US" sz="1050" dirty="0">
                <a:ea typeface="MS Gothic" panose="020B0609070205080204" pitchFamily="49" charset="-128"/>
              </a:rPr>
              <a:t>(Latest revision of IEEE 802 LMSC Working Group Policies and Procedures: http://www.ieee802.org/devdocs.shtml)</a:t>
            </a:r>
            <a:br>
              <a:rPr lang="en-GB" altLang="en-US" sz="1050" dirty="0">
                <a:ea typeface="MS Gothic" panose="020B0609070205080204" pitchFamily="49" charset="-128"/>
              </a:rPr>
            </a:br>
            <a:endParaRPr lang="en-GB" altLang="en-US" sz="1050" dirty="0">
              <a:ea typeface="MS Gothic" panose="020B0609070205080204" pitchFamily="49" charset="-128"/>
            </a:endParaRPr>
          </a:p>
          <a:p>
            <a:endParaRPr lang="en-US" sz="1050"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8930481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in11-18/1231r4 &lt;</a:t>
            </a:r>
            <a:r>
              <a:rPr lang="en-GB" sz="2000" dirty="0">
                <a:hlinkClick r:id="rId2"/>
              </a:rPr>
              <a:t>https://mentor.ieee.org/802.11/dcn/18/11-18-1231-04-0eht-eht-draft-proposed-par.docx</a:t>
            </a:r>
            <a:r>
              <a:rPr lang="en-GB" sz="2000" dirty="0"/>
              <a:t> &gt;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&lt;&gt;, Seconded: &lt;&gt; - Result: x – Yes; y – No; z - Abstain</a:t>
            </a:r>
            <a:endParaRPr lang="en-US" sz="2000"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p:txBody>
          <a:bodyPr/>
          <a:lstStyle/>
          <a:p>
            <a:pPr>
              <a:defRPr/>
            </a:pPr>
            <a:r>
              <a:rPr lang="en-CA" altLang="en-US"/>
              <a:t>March 2019</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14</a:t>
            </a:fld>
            <a:endParaRPr lang="en-GB" altLang="en-US"/>
          </a:p>
        </p:txBody>
      </p:sp>
    </p:spTree>
    <p:extLst>
      <p:ext uri="{BB962C8B-B14F-4D97-AF65-F5344CB8AC3E}">
        <p14:creationId xmlns:p14="http://schemas.microsoft.com/office/powerpoint/2010/main" val="2167891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11-18/1233r4 &lt;</a:t>
            </a:r>
            <a:r>
              <a:rPr lang="en-GB" sz="2000" dirty="0">
                <a:hlinkClick r:id="rId2"/>
              </a:rPr>
              <a:t>https://mentor.ieee.org/802.11/dcn/18/11-18-1233-04-0eht-eht-draft-proposed-csd.docx</a:t>
            </a:r>
            <a:r>
              <a:rPr lang="en-GB" sz="2000" dirty="0"/>
              <a:t> &gt;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&lt;&gt;, Seconded: &lt;&gt; - Result: x – Yes; y – No; z - Abstain</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p:txBody>
          <a:bodyPr/>
          <a:lstStyle/>
          <a:p>
            <a:pPr>
              <a:defRPr/>
            </a:pPr>
            <a:r>
              <a:rPr lang="en-CA" altLang="en-US"/>
              <a:t>March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15</a:t>
            </a:fld>
            <a:endParaRPr lang="en-GB" altLang="en-US"/>
          </a:p>
        </p:txBody>
      </p:sp>
    </p:spTree>
    <p:extLst>
      <p:ext uri="{BB962C8B-B14F-4D97-AF65-F5344CB8AC3E}">
        <p14:creationId xmlns:p14="http://schemas.microsoft.com/office/powerpoint/2010/main" val="582904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90DBD-AD54-8741-AED1-D7C1C7238E1A}"/>
              </a:ext>
            </a:extLst>
          </p:cNvPr>
          <p:cNvSpPr>
            <a:spLocks noGrp="1"/>
          </p:cNvSpPr>
          <p:nvPr>
            <p:ph type="title"/>
          </p:nvPr>
        </p:nvSpPr>
        <p:spPr/>
        <p:txBody>
          <a:bodyPr/>
          <a:lstStyle/>
          <a:p>
            <a:r>
              <a:rPr lang="en-US" dirty="0"/>
              <a:t>PAR and CSD Comment Resolutions</a:t>
            </a:r>
          </a:p>
        </p:txBody>
      </p:sp>
      <p:sp>
        <p:nvSpPr>
          <p:cNvPr id="3" name="Content Placeholder 2">
            <a:extLst>
              <a:ext uri="{FF2B5EF4-FFF2-40B4-BE49-F238E27FC236}">
                <a16:creationId xmlns:a16="http://schemas.microsoft.com/office/drawing/2014/main" id="{EB36E6B1-D03A-D54E-B95C-D9852FDE5E7C}"/>
              </a:ext>
            </a:extLst>
          </p:cNvPr>
          <p:cNvSpPr>
            <a:spLocks noGrp="1"/>
          </p:cNvSpPr>
          <p:nvPr>
            <p:ph idx="1"/>
          </p:nvPr>
        </p:nvSpPr>
        <p:spPr/>
        <p:txBody>
          <a:bodyPr/>
          <a:lstStyle/>
          <a:p>
            <a:pPr marL="0" indent="0">
              <a:buNone/>
            </a:pPr>
            <a:r>
              <a:rPr lang="en-CA" dirty="0"/>
              <a:t>Move to accept &lt;&gt; as the EHT SG response to comments received from IEEE 802 on the PAR and CSD documents</a:t>
            </a:r>
          </a:p>
          <a:p>
            <a:pPr marL="0" indent="0">
              <a:buNone/>
            </a:pPr>
            <a:endParaRPr lang="en-CA" dirty="0"/>
          </a:p>
          <a:p>
            <a:pPr marL="0" indent="0">
              <a:buNone/>
            </a:pPr>
            <a:r>
              <a:rPr lang="en-CA" dirty="0"/>
              <a:t>Moved by:</a:t>
            </a:r>
          </a:p>
          <a:p>
            <a:pPr marL="0" indent="0">
              <a:buNone/>
            </a:pPr>
            <a:r>
              <a:rPr lang="en-CA" dirty="0"/>
              <a:t>Second:</a:t>
            </a:r>
          </a:p>
          <a:p>
            <a:pPr marL="0" indent="0">
              <a:buNone/>
            </a:pPr>
            <a:br>
              <a:rPr lang="en-CA" dirty="0"/>
            </a:br>
            <a:r>
              <a:rPr lang="en-CA" dirty="0"/>
              <a:t>Result: x – Yes; y – No; z - Abstain</a:t>
            </a:r>
            <a:endParaRPr lang="en-US" dirty="0"/>
          </a:p>
        </p:txBody>
      </p:sp>
      <p:sp>
        <p:nvSpPr>
          <p:cNvPr id="4" name="Date Placeholder 3">
            <a:extLst>
              <a:ext uri="{FF2B5EF4-FFF2-40B4-BE49-F238E27FC236}">
                <a16:creationId xmlns:a16="http://schemas.microsoft.com/office/drawing/2014/main" id="{0BFBCF05-46FB-5B44-9597-EA0CBDB42F52}"/>
              </a:ext>
            </a:extLst>
          </p:cNvPr>
          <p:cNvSpPr>
            <a:spLocks noGrp="1"/>
          </p:cNvSpPr>
          <p:nvPr>
            <p:ph type="dt" sz="half" idx="10"/>
          </p:nvPr>
        </p:nvSpPr>
        <p:spPr/>
        <p:txBody>
          <a:bodyPr/>
          <a:lstStyle/>
          <a:p>
            <a:pPr>
              <a:defRPr/>
            </a:pPr>
            <a:r>
              <a:rPr lang="en-CA" altLang="en-US"/>
              <a:t>March 2019</a:t>
            </a:r>
            <a:endParaRPr lang="en-GB" altLang="en-US" dirty="0"/>
          </a:p>
        </p:txBody>
      </p:sp>
      <p:sp>
        <p:nvSpPr>
          <p:cNvPr id="5" name="Footer Placeholder 4">
            <a:extLst>
              <a:ext uri="{FF2B5EF4-FFF2-40B4-BE49-F238E27FC236}">
                <a16:creationId xmlns:a16="http://schemas.microsoft.com/office/drawing/2014/main" id="{F8D3CF50-C5A1-0245-9D68-1D038618A535}"/>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8E6297A-57F2-7B4B-961C-FED9ED189F84}"/>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16</a:t>
            </a:fld>
            <a:endParaRPr lang="en-GB" altLang="en-US"/>
          </a:p>
        </p:txBody>
      </p:sp>
    </p:spTree>
    <p:extLst>
      <p:ext uri="{BB962C8B-B14F-4D97-AF65-F5344CB8AC3E}">
        <p14:creationId xmlns:p14="http://schemas.microsoft.com/office/powerpoint/2010/main" val="929211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F4748F23-2BFB-A147-B1F9-9DEE926D3B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7411" name="Slide Number Placeholder 5">
            <a:extLst>
              <a:ext uri="{FF2B5EF4-FFF2-40B4-BE49-F238E27FC236}">
                <a16:creationId xmlns:a16="http://schemas.microsoft.com/office/drawing/2014/main" id="{A143DEFE-FCBE-B74B-8240-625DDFBDF7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C5C455-4EE9-9742-B082-C6467AE12FBD}" type="slidenum">
              <a:rPr lang="en-GB" altLang="en-US" sz="1200" b="0" smtClean="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12B59061-4254-D344-8F43-A0F18C2819B4}"/>
              </a:ext>
            </a:extLst>
          </p:cNvPr>
          <p:cNvSpPr>
            <a:spLocks noGrp="1" noChangeArrowheads="1"/>
          </p:cNvSpPr>
          <p:nvPr>
            <p:ph type="title"/>
          </p:nvPr>
        </p:nvSpPr>
        <p:spPr>
          <a:xfrm>
            <a:off x="685800" y="634008"/>
            <a:ext cx="7772400" cy="1066800"/>
          </a:xfrm>
        </p:spPr>
        <p:txBody>
          <a:bodyPr/>
          <a:lstStyle/>
          <a:p>
            <a:r>
              <a:rPr lang="en-GB" altLang="en-US"/>
              <a:t>Abstract</a:t>
            </a:r>
          </a:p>
        </p:txBody>
      </p:sp>
      <p:sp>
        <p:nvSpPr>
          <p:cNvPr id="17413" name="Rectangle 3">
            <a:extLst>
              <a:ext uri="{FF2B5EF4-FFF2-40B4-BE49-F238E27FC236}">
                <a16:creationId xmlns:a16="http://schemas.microsoft.com/office/drawing/2014/main" id="{C3DCB885-7D8A-6B44-ADD2-D01DBB5C10C0}"/>
              </a:ext>
            </a:extLst>
          </p:cNvPr>
          <p:cNvSpPr>
            <a:spLocks noGrp="1" noChangeArrowheads="1"/>
          </p:cNvSpPr>
          <p:nvPr>
            <p:ph type="body" idx="1"/>
          </p:nvPr>
        </p:nvSpPr>
        <p:spPr>
          <a:xfrm>
            <a:off x="685800" y="1978496"/>
            <a:ext cx="7772400" cy="4114800"/>
          </a:xfrm>
        </p:spPr>
        <p:txBody>
          <a:bodyPr/>
          <a:lstStyle/>
          <a:p>
            <a:pPr algn="ctr">
              <a:buFontTx/>
              <a:buNone/>
            </a:pPr>
            <a:r>
              <a:rPr lang="en-GB" altLang="en-US" sz="3200" dirty="0"/>
              <a:t>   Agenda for EHT SG for the March 2019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a:extLst>
              <a:ext uri="{FF2B5EF4-FFF2-40B4-BE49-F238E27FC236}">
                <a16:creationId xmlns:a16="http://schemas.microsoft.com/office/drawing/2014/main" id="{87C606F0-A5EC-F144-B632-FABFB802D90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4FECEEC9-C6D8-4563-A90C-50CB98F745C6}"/>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9459" name="Slide Number Placeholder 5">
            <a:extLst>
              <a:ext uri="{FF2B5EF4-FFF2-40B4-BE49-F238E27FC236}">
                <a16:creationId xmlns:a16="http://schemas.microsoft.com/office/drawing/2014/main" id="{E265AD7B-32F6-B74C-B1D3-20F56D6437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396EE75-C152-6048-92C2-3A314ED10CC7}" type="slidenum">
              <a:rPr lang="en-GB" altLang="en-US" sz="1200" b="0" smtClean="0"/>
              <a:pPr>
                <a:spcBef>
                  <a:spcPct val="0"/>
                </a:spcBef>
                <a:buFontTx/>
                <a:buNone/>
              </a:pPr>
              <a:t>3</a:t>
            </a:fld>
            <a:endParaRPr lang="en-GB" altLang="en-US" sz="1200" b="0"/>
          </a:p>
        </p:txBody>
      </p:sp>
      <p:sp>
        <p:nvSpPr>
          <p:cNvPr id="19460" name="Rectangle 2">
            <a:extLst>
              <a:ext uri="{FF2B5EF4-FFF2-40B4-BE49-F238E27FC236}">
                <a16:creationId xmlns:a16="http://schemas.microsoft.com/office/drawing/2014/main" id="{DA4282C1-87BC-A444-86C6-1A29E41DA14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19461" name="Rectangle 3">
            <a:extLst>
              <a:ext uri="{FF2B5EF4-FFF2-40B4-BE49-F238E27FC236}">
                <a16:creationId xmlns:a16="http://schemas.microsoft.com/office/drawing/2014/main" id="{4BC8501E-C0C7-3547-89DB-BE3BA9BF87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2" name="Rectangle 4">
            <a:extLst>
              <a:ext uri="{FF2B5EF4-FFF2-40B4-BE49-F238E27FC236}">
                <a16:creationId xmlns:a16="http://schemas.microsoft.com/office/drawing/2014/main" id="{C0A7AB3E-46B6-A34B-97AC-054B0412682C}"/>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Tuesday</a:t>
            </a:r>
            <a:br>
              <a:rPr lang="en-US" altLang="en-US" sz="2800" dirty="0">
                <a:solidFill>
                  <a:schemeClr val="tx2"/>
                </a:solidFill>
              </a:rPr>
            </a:br>
            <a:r>
              <a:rPr lang="en-US" altLang="en-US" sz="1800" dirty="0">
                <a:solidFill>
                  <a:schemeClr val="tx2"/>
                </a:solidFill>
              </a:rPr>
              <a:t>12 March 2019, 19:30 – 21:30</a:t>
            </a:r>
          </a:p>
        </p:txBody>
      </p:sp>
      <p:sp>
        <p:nvSpPr>
          <p:cNvPr id="4104" name="Rectangle 5">
            <a:extLst>
              <a:ext uri="{FF2B5EF4-FFF2-40B4-BE49-F238E27FC236}">
                <a16:creationId xmlns:a16="http://schemas.microsoft.com/office/drawing/2014/main" id="{A47B7411-9106-4E97-A74B-E5BC2FF01114}"/>
              </a:ext>
            </a:extLst>
          </p:cNvPr>
          <p:cNvSpPr>
            <a:spLocks noGrp="1" noChangeArrowheads="1"/>
          </p:cNvSpPr>
          <p:nvPr>
            <p:ph type="body" idx="1"/>
          </p:nvPr>
        </p:nvSpPr>
        <p:spPr>
          <a:xfrm>
            <a:off x="539750" y="1557338"/>
            <a:ext cx="7772400" cy="4843462"/>
          </a:xfrm>
        </p:spPr>
        <p:txBody>
          <a:bodyPr/>
          <a:lstStyle/>
          <a:p>
            <a:pPr>
              <a:defRPr/>
            </a:pPr>
            <a:r>
              <a:rPr lang="en-GB" altLang="en-US" dirty="0"/>
              <a:t>Call Meeting to Order</a:t>
            </a:r>
          </a:p>
          <a:p>
            <a:pPr marL="457200" indent="-457200">
              <a:defRPr/>
            </a:pPr>
            <a:r>
              <a:rPr lang="en-GB" altLang="en-US" dirty="0"/>
              <a:t>Chair’s welcome</a:t>
            </a:r>
          </a:p>
          <a:p>
            <a:pPr marL="457200" indent="-457200">
              <a:defRPr/>
            </a:pPr>
            <a:r>
              <a:rPr lang="en-GB" altLang="en-US" dirty="0"/>
              <a:t>IEEE Policy and Patent Reminder (s6-10)</a:t>
            </a:r>
          </a:p>
          <a:p>
            <a:pPr marL="457200" indent="-457200">
              <a:defRPr/>
            </a:pPr>
            <a:r>
              <a:rPr lang="en-GB" altLang="en-US" dirty="0"/>
              <a:t>Minutes Approval</a:t>
            </a:r>
          </a:p>
          <a:p>
            <a:pPr marL="857250" lvl="1" indent="-457200">
              <a:defRPr/>
            </a:pPr>
            <a:r>
              <a:rPr lang="en-GB" altLang="en-US" dirty="0">
                <a:hlinkClick r:id="rId3"/>
              </a:rPr>
              <a:t>https://mentor.ieee.org/802.11/dcn/19/11-19-0227-00-0eht-meeting-minutes-january-2019.docx</a:t>
            </a:r>
            <a:endParaRPr lang="en-GB" altLang="en-US" dirty="0"/>
          </a:p>
          <a:p>
            <a:pPr marL="457200" indent="-457200">
              <a:defRPr/>
            </a:pPr>
            <a:r>
              <a:rPr lang="en-GB" altLang="en-US" dirty="0"/>
              <a:t>Process PAR and CSD comments:</a:t>
            </a:r>
          </a:p>
          <a:p>
            <a:pPr marL="857250" lvl="1" indent="-457200">
              <a:defRPr/>
            </a:pPr>
            <a:r>
              <a:rPr lang="en-GB" altLang="en-US" dirty="0"/>
              <a:t>Current PAR: </a:t>
            </a:r>
            <a:r>
              <a:rPr lang="en-GB" dirty="0">
                <a:hlinkClick r:id="rId4"/>
              </a:rPr>
              <a:t>https://mentor.ieee.org/802.11/dcn/18/11-18-1231-04-0eht-eht-draft-proposed-par.docx</a:t>
            </a:r>
            <a:endParaRPr lang="en-GB" altLang="en-US" dirty="0"/>
          </a:p>
          <a:p>
            <a:pPr marL="857250" lvl="1" indent="-457200">
              <a:defRPr/>
            </a:pPr>
            <a:r>
              <a:rPr lang="en-GB" altLang="en-US" dirty="0"/>
              <a:t>Current CSD: </a:t>
            </a:r>
            <a:r>
              <a:rPr lang="en-US" altLang="en-US" dirty="0">
                <a:ea typeface="MS PGothic" panose="020B0600070205080204" pitchFamily="34" charset="-128"/>
                <a:hlinkClick r:id="rId5"/>
              </a:rPr>
              <a:t>https://mentor.ieee.org/802.11/dcn/18/11-18-1233-01-0eht-eht-draft-proposed-csd.docx</a:t>
            </a:r>
            <a:r>
              <a:rPr lang="en-US" altLang="en-US" dirty="0">
                <a:ea typeface="MS PGothic" panose="020B0600070205080204" pitchFamily="34" charset="-128"/>
              </a:rPr>
              <a:t> </a:t>
            </a:r>
          </a:p>
          <a:p>
            <a:pPr marL="857250" lvl="1" indent="-457200">
              <a:defRPr/>
            </a:pPr>
            <a:r>
              <a:rPr lang="en-US" altLang="en-US" dirty="0">
                <a:ea typeface="MS PGothic" panose="020B0600070205080204" pitchFamily="34" charset="-128"/>
              </a:rPr>
              <a:t>Approve modifications PAR, CSD, &amp; comment responses</a:t>
            </a:r>
            <a:endParaRPr lang="en-GB" altLang="en-US" dirty="0"/>
          </a:p>
          <a:p>
            <a:pPr marL="457200" indent="-457200">
              <a:defRPr/>
            </a:pPr>
            <a:endParaRPr lang="en-GB" altLang="en-US" dirty="0"/>
          </a:p>
          <a:p>
            <a:pPr marL="0" indent="0">
              <a:buFontTx/>
              <a:buNone/>
              <a:defRPr/>
            </a:pPr>
            <a:endParaRPr lang="en-GB"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in11-18/1231r6 &lt;</a:t>
            </a:r>
            <a:r>
              <a:rPr lang="en-GB" sz="2000" dirty="0">
                <a:hlinkClick r:id="rId2"/>
              </a:rPr>
              <a:t>https://mentor.ieee.org/802.11/dcn/18/11-18-1231-06-0eht-eht-draft-proposed-par.docx</a:t>
            </a:r>
            <a:r>
              <a:rPr lang="en-GB" sz="2000" dirty="0"/>
              <a:t> &gt;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lvl="0" indent="0">
              <a:buNone/>
            </a:pPr>
            <a:r>
              <a:rPr lang="en-GB" sz="2000" dirty="0"/>
              <a:t>Moved: Allan Jones ,Seconded: Laurent </a:t>
            </a:r>
            <a:r>
              <a:rPr lang="en-GB" sz="2000" dirty="0" err="1"/>
              <a:t>Cariou</a:t>
            </a:r>
            <a:r>
              <a:rPr lang="en-GB" sz="2000" dirty="0"/>
              <a:t>, Result: 77-0-0</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a:xfrm>
            <a:off x="696913" y="332601"/>
            <a:ext cx="1182055" cy="276999"/>
          </a:xfrm>
        </p:spPr>
        <p:txBody>
          <a:bodyPr/>
          <a:lstStyle/>
          <a:p>
            <a:pPr>
              <a:defRPr/>
            </a:pPr>
            <a:r>
              <a:rPr lang="en-CA" altLang="en-US" dirty="0"/>
              <a:t>March 2019</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4</a:t>
            </a:fld>
            <a:endParaRPr lang="en-GB" altLang="en-US"/>
          </a:p>
        </p:txBody>
      </p:sp>
    </p:spTree>
    <p:extLst>
      <p:ext uri="{BB962C8B-B14F-4D97-AF65-F5344CB8AC3E}">
        <p14:creationId xmlns:p14="http://schemas.microsoft.com/office/powerpoint/2010/main" val="3353704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11-18/1233r6 &lt;</a:t>
            </a:r>
            <a:r>
              <a:rPr lang="en-GB" sz="2000" dirty="0">
                <a:hlinkClick r:id="rId2"/>
              </a:rPr>
              <a:t>https://mentor.ieee.org/802.11/dcn/18/11-18-1233-06-0eht-eht-draft-proposed-csd.docx</a:t>
            </a:r>
            <a:r>
              <a:rPr lang="en-GB" sz="2000" dirty="0"/>
              <a:t> &gt;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Laurent </a:t>
            </a:r>
            <a:r>
              <a:rPr lang="en-GB" sz="2000" dirty="0" err="1"/>
              <a:t>Cariou</a:t>
            </a:r>
            <a:r>
              <a:rPr lang="en-GB" sz="2000" dirty="0"/>
              <a:t>, Seconded: Allan Jones- Result: 87-0-0</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a:xfrm>
            <a:off x="696913" y="332601"/>
            <a:ext cx="1182055" cy="276999"/>
          </a:xfrm>
        </p:spPr>
        <p:txBody>
          <a:bodyPr/>
          <a:lstStyle/>
          <a:p>
            <a:pPr>
              <a:defRPr/>
            </a:pPr>
            <a:r>
              <a:rPr lang="en-CA" altLang="en-US" dirty="0"/>
              <a:t>March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5</a:t>
            </a:fld>
            <a:endParaRPr lang="en-GB" altLang="en-US"/>
          </a:p>
        </p:txBody>
      </p:sp>
    </p:spTree>
    <p:extLst>
      <p:ext uri="{BB962C8B-B14F-4D97-AF65-F5344CB8AC3E}">
        <p14:creationId xmlns:p14="http://schemas.microsoft.com/office/powerpoint/2010/main" val="210491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PAR and CSD Comment Responses</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a:t>
            </a:r>
            <a:r>
              <a:rPr lang="en-US" sz="2000" dirty="0">
                <a:hlinkClick r:id="rId2"/>
              </a:rPr>
              <a:t>https://mentor.ieee.org/802.11/dcn/19/11-19-0459-02-0eht-eht-par-and-csd-comments.pptx</a:t>
            </a:r>
            <a:r>
              <a:rPr lang="en-US" sz="2000" dirty="0"/>
              <a:t> as the response to comments received on the EHT PAR and CSD documents received from IEEE 802.</a:t>
            </a:r>
            <a:endParaRPr lang="en-CA" sz="1600" b="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Laurent </a:t>
            </a:r>
            <a:r>
              <a:rPr lang="en-GB" sz="2000" dirty="0" err="1"/>
              <a:t>Cariou</a:t>
            </a:r>
            <a:r>
              <a:rPr lang="en-GB" sz="2000" dirty="0"/>
              <a:t>, Seconded: Jon </a:t>
            </a:r>
            <a:r>
              <a:rPr lang="en-GB" sz="2000" dirty="0" err="1"/>
              <a:t>Rosdahl</a:t>
            </a:r>
            <a:r>
              <a:rPr lang="en-GB" sz="2000" dirty="0"/>
              <a:t> - Result: 81-0-0</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a:xfrm>
            <a:off x="696913" y="332601"/>
            <a:ext cx="1182055" cy="276999"/>
          </a:xfrm>
        </p:spPr>
        <p:txBody>
          <a:bodyPr/>
          <a:lstStyle/>
          <a:p>
            <a:pPr>
              <a:defRPr/>
            </a:pPr>
            <a:r>
              <a:rPr lang="en-CA" altLang="en-US" dirty="0"/>
              <a:t>March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6</a:t>
            </a:fld>
            <a:endParaRPr lang="en-GB" altLang="en-US"/>
          </a:p>
        </p:txBody>
      </p:sp>
    </p:spTree>
    <p:extLst>
      <p:ext uri="{BB962C8B-B14F-4D97-AF65-F5344CB8AC3E}">
        <p14:creationId xmlns:p14="http://schemas.microsoft.com/office/powerpoint/2010/main" val="1715170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7</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Wednesday </a:t>
            </a:r>
          </a:p>
          <a:p>
            <a:pPr algn="ctr">
              <a:spcBef>
                <a:spcPct val="0"/>
              </a:spcBef>
              <a:buFontTx/>
              <a:buNone/>
            </a:pPr>
            <a:r>
              <a:rPr lang="en-US" altLang="en-US" sz="1800" dirty="0">
                <a:solidFill>
                  <a:schemeClr val="tx2"/>
                </a:solidFill>
              </a:rPr>
              <a:t>13 March 2019, 08:00-10:00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Continue working on PAR and CSD comments</a:t>
            </a:r>
          </a:p>
          <a:p>
            <a:pPr lvl="1"/>
            <a:r>
              <a:rPr lang="en-US" altLang="en-US" dirty="0">
                <a:ea typeface="MS PGothic" panose="020B0600070205080204" pitchFamily="34" charset="-128"/>
              </a:rPr>
              <a:t>Approval of PAR and CSD and comment resolutions (if necessary)</a:t>
            </a:r>
          </a:p>
          <a:p>
            <a:r>
              <a:rPr lang="en-US" altLang="en-US" dirty="0">
                <a:ea typeface="MS PGothic" panose="020B0600070205080204" pitchFamily="34" charset="-128"/>
              </a:rPr>
              <a:t>Discussion on TG operating process</a:t>
            </a:r>
          </a:p>
          <a:p>
            <a:pPr lvl="0"/>
            <a:r>
              <a:rPr lang="en-US" sz="1600" dirty="0"/>
              <a:t>320MHz bandwidth and more efficient utilization of non-contiguous spectrum,</a:t>
            </a:r>
            <a:endParaRPr lang="en-CA" sz="1600" dirty="0"/>
          </a:p>
          <a:p>
            <a:pPr lvl="0"/>
            <a:r>
              <a:rPr lang="en-US" sz="1600" dirty="0"/>
              <a:t>Multi-band/multi-channel aggregation and operation,</a:t>
            </a:r>
            <a:endParaRPr lang="en-CA" sz="1600" dirty="0"/>
          </a:p>
          <a:p>
            <a:pPr lvl="0"/>
            <a:r>
              <a:rPr lang="en-US" sz="1600" dirty="0"/>
              <a:t>16 spatial streams and Multiple Input Multiple Output (MIMO) protocols enhancements,</a:t>
            </a:r>
            <a:endParaRPr lang="en-CA" sz="1600" dirty="0"/>
          </a:p>
          <a:p>
            <a:pPr lvl="0"/>
            <a:r>
              <a:rPr lang="en-US" sz="1600" dirty="0"/>
              <a:t>Multi-AP Coordination (e.g. coordinated and joint transmission),</a:t>
            </a:r>
            <a:endParaRPr lang="en-CA" sz="1600" dirty="0"/>
          </a:p>
          <a:p>
            <a:pPr lvl="0"/>
            <a:r>
              <a:rPr lang="en-US" sz="1600" dirty="0"/>
              <a:t>Enhanced link adaptation and retransmission protocol (e.g. Hybrid Automatic Repeat </a:t>
            </a:r>
            <a:r>
              <a:rPr lang="en-US" sz="1600" dirty="0" err="1"/>
              <a:t>reQuest</a:t>
            </a:r>
            <a:r>
              <a:rPr lang="en-US" sz="1600" dirty="0"/>
              <a:t> (HARQ)),</a:t>
            </a:r>
            <a:endParaRPr lang="en-CA" sz="1600" dirty="0"/>
          </a:p>
          <a:p>
            <a:pPr lvl="0"/>
            <a:r>
              <a:rPr lang="en-US" sz="1600" dirty="0"/>
              <a:t>Latency/Jitter</a:t>
            </a:r>
          </a:p>
          <a:p>
            <a:pPr lvl="0"/>
            <a:r>
              <a:rPr lang="en-US" sz="1600" dirty="0"/>
              <a:t>General MAC/PHY</a:t>
            </a:r>
            <a:endParaRPr lang="en-CA" sz="1600" dirty="0"/>
          </a:p>
          <a:p>
            <a:endParaRPr lang="en-US" altLang="en-US" dirty="0">
              <a:ea typeface="MS PGothic" panose="020B0600070205080204" pitchFamily="34" charset="-128"/>
            </a:endParaRPr>
          </a:p>
        </p:txBody>
      </p:sp>
    </p:spTree>
    <p:extLst>
      <p:ext uri="{BB962C8B-B14F-4D97-AF65-F5344CB8AC3E}">
        <p14:creationId xmlns:p14="http://schemas.microsoft.com/office/powerpoint/2010/main" val="303880748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a:extLst>
              <a:ext uri="{FF2B5EF4-FFF2-40B4-BE49-F238E27FC236}">
                <a16:creationId xmlns:a16="http://schemas.microsoft.com/office/drawing/2014/main" id="{470B20B6-B5B9-0C4D-A9F0-33B0752B103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9939" name="Slide Number Placeholder 5">
            <a:extLst>
              <a:ext uri="{FF2B5EF4-FFF2-40B4-BE49-F238E27FC236}">
                <a16:creationId xmlns:a16="http://schemas.microsoft.com/office/drawing/2014/main" id="{C2267627-5081-3C4C-8A99-AB96BBF037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EBEB2D1-0593-6748-90A4-ADA4F473AEBD}" type="slidenum">
              <a:rPr lang="en-GB" altLang="en-US" sz="1200" b="0" smtClean="0"/>
              <a:pPr>
                <a:spcBef>
                  <a:spcPct val="0"/>
                </a:spcBef>
                <a:buFontTx/>
                <a:buNone/>
              </a:pPr>
              <a:t>8</a:t>
            </a:fld>
            <a:endParaRPr lang="en-GB" altLang="en-US" sz="1200" b="0"/>
          </a:p>
        </p:txBody>
      </p:sp>
      <p:sp>
        <p:nvSpPr>
          <p:cNvPr id="39940" name="Rectangle 2">
            <a:extLst>
              <a:ext uri="{FF2B5EF4-FFF2-40B4-BE49-F238E27FC236}">
                <a16:creationId xmlns:a16="http://schemas.microsoft.com/office/drawing/2014/main" id="{6338BC7B-2427-5A47-9DA1-CC776ADBE0EC}"/>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9941" name="Rectangle 3">
            <a:extLst>
              <a:ext uri="{FF2B5EF4-FFF2-40B4-BE49-F238E27FC236}">
                <a16:creationId xmlns:a16="http://schemas.microsoft.com/office/drawing/2014/main" id="{014DE7CC-12CB-374E-B5EF-F841C781988E}"/>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9942" name="Rectangle 4">
            <a:extLst>
              <a:ext uri="{FF2B5EF4-FFF2-40B4-BE49-F238E27FC236}">
                <a16:creationId xmlns:a16="http://schemas.microsoft.com/office/drawing/2014/main" id="{726474B1-6462-414A-B035-E61C15C82F4F}"/>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Thursday</a:t>
            </a:r>
          </a:p>
          <a:p>
            <a:pPr algn="ctr">
              <a:spcBef>
                <a:spcPct val="0"/>
              </a:spcBef>
              <a:buFontTx/>
              <a:buNone/>
            </a:pPr>
            <a:r>
              <a:rPr lang="en-US" altLang="en-US" sz="1800" dirty="0">
                <a:solidFill>
                  <a:schemeClr val="tx2"/>
                </a:solidFill>
              </a:rPr>
              <a:t>14 March 2019, 10:30-12:30</a:t>
            </a:r>
          </a:p>
        </p:txBody>
      </p:sp>
      <p:sp>
        <p:nvSpPr>
          <p:cNvPr id="39943" name="Rectangle 5">
            <a:extLst>
              <a:ext uri="{FF2B5EF4-FFF2-40B4-BE49-F238E27FC236}">
                <a16:creationId xmlns:a16="http://schemas.microsoft.com/office/drawing/2014/main" id="{1FE57388-8E8B-6242-A510-3F8D50C90CBA}"/>
              </a:ext>
            </a:extLst>
          </p:cNvPr>
          <p:cNvSpPr>
            <a:spLocks noGrp="1" noChangeArrowheads="1"/>
          </p:cNvSpPr>
          <p:nvPr>
            <p:ph type="body" idx="1"/>
          </p:nvPr>
        </p:nvSpPr>
        <p:spPr>
          <a:xfrm>
            <a:off x="539750" y="1628800"/>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Process any follow-up on PAR/CSD review</a:t>
            </a:r>
          </a:p>
          <a:p>
            <a:endParaRPr lang="en-US" altLang="en-US" dirty="0">
              <a:ea typeface="MS PGothic" panose="020B0600070205080204" pitchFamily="34" charset="-128"/>
            </a:endParaRPr>
          </a:p>
          <a:p>
            <a:r>
              <a:rPr lang="en-US" altLang="en-US" dirty="0">
                <a:ea typeface="MS PGothic" panose="020B0600070205080204" pitchFamily="34" charset="-128"/>
              </a:rPr>
              <a:t>Preparation for May 2019 Session</a:t>
            </a:r>
            <a:endParaRPr lang="en-US" altLang="en-US" dirty="0"/>
          </a:p>
          <a:p>
            <a:r>
              <a:rPr lang="en-US" altLang="en-US" dirty="0"/>
              <a:t>Old Business</a:t>
            </a:r>
          </a:p>
          <a:p>
            <a:r>
              <a:rPr lang="en-US" altLang="en-US" dirty="0"/>
              <a:t>New Business</a:t>
            </a:r>
          </a:p>
          <a:p>
            <a:r>
              <a:rPr lang="en-US" altLang="en-US" dirty="0"/>
              <a:t>Adjourn</a:t>
            </a:r>
            <a:endParaRPr lang="en-US" altLang="en-US" sz="1400" dirty="0"/>
          </a:p>
          <a:p>
            <a:endParaRPr lang="en-US" altLang="en-US" dirty="0">
              <a:ea typeface="MS PGothic" panose="020B0600070205080204" pitchFamily="34" charset="-128"/>
            </a:endParaRPr>
          </a:p>
          <a:p>
            <a:pPr lvl="1"/>
            <a:endParaRPr lang="en-US" altLang="en-US" dirty="0">
              <a:ea typeface="MS PGothic" panose="020B0600070205080204" pitchFamily="34" charset="-128"/>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9</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267083052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38255</TotalTime>
  <Words>1420</Words>
  <Application>Microsoft Macintosh PowerPoint</Application>
  <PresentationFormat>On-screen Show (4:3)</PresentationFormat>
  <Paragraphs>192</Paragraphs>
  <Slides>16</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Helvetica</vt:lpstr>
      <vt:lpstr>Monotype Sorts</vt:lpstr>
      <vt:lpstr>Times New Roman</vt:lpstr>
      <vt:lpstr>802-11-Submission</vt:lpstr>
      <vt:lpstr>Document</vt:lpstr>
      <vt:lpstr>EHT SG Agenda</vt:lpstr>
      <vt:lpstr>Abstract</vt:lpstr>
      <vt:lpstr>PowerPoint Presentation</vt:lpstr>
      <vt:lpstr>PAR Approval Motion</vt:lpstr>
      <vt:lpstr>CSD Approval Motion</vt:lpstr>
      <vt:lpstr>PAR and CSD Comment Responses</vt:lpstr>
      <vt:lpstr>PowerPoint Presentation</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PAR Approval Motion</vt:lpstr>
      <vt:lpstr>CSD Approval Motion</vt:lpstr>
      <vt:lpstr>PAR and CSD Comment Resolutions</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Agenda</dc:title>
  <dc:subject/>
  <dc:creator>Michael Montemurro</dc:creator>
  <cp:keywords/>
  <dc:description/>
  <cp:lastModifiedBy>Michael Montemurro</cp:lastModifiedBy>
  <cp:revision>2038</cp:revision>
  <cp:lastPrinted>1998-02-10T13:28:06Z</cp:lastPrinted>
  <dcterms:created xsi:type="dcterms:W3CDTF">2004-12-02T14:01:45Z</dcterms:created>
  <dcterms:modified xsi:type="dcterms:W3CDTF">2019-03-13T16:30:38Z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