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32" r:id="rId4"/>
    <p:sldId id="665" r:id="rId5"/>
    <p:sldId id="666" r:id="rId6"/>
    <p:sldId id="667" r:id="rId7"/>
    <p:sldId id="668" r:id="rId8"/>
    <p:sldId id="669" r:id="rId9"/>
    <p:sldId id="670" r:id="rId10"/>
    <p:sldId id="629" r:id="rId11"/>
    <p:sldId id="710" r:id="rId12"/>
    <p:sldId id="711" r:id="rId13"/>
    <p:sldId id="647" r:id="rId14"/>
    <p:sldId id="677" r:id="rId15"/>
    <p:sldId id="713" r:id="rId16"/>
    <p:sldId id="714" r:id="rId17"/>
    <p:sldId id="707" r:id="rId18"/>
    <p:sldId id="684" r:id="rId19"/>
    <p:sldId id="590" r:id="rId20"/>
    <p:sldId id="516" r:id="rId2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802.11-19/0221r1</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802.11-19/0221r1</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a:t>
            </a:r>
            <a:r>
              <a:rPr lang="en-US" altLang="en-US" sz="1800" b="1" smtClean="0"/>
              <a:t>IEEE 802.11-19/0221r1</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142-00-000m-revmd-wg-lb236-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3-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err="1" smtClean="0"/>
              <a:t>TGmd</a:t>
            </a:r>
            <a:r>
              <a:rPr lang="en-US" altLang="en-US" smtClean="0"/>
              <a:t> March </a:t>
            </a:r>
            <a:r>
              <a:rPr lang="en-US" altLang="en-US" dirty="0" smtClean="0"/>
              <a:t>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2019-03-11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04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January 2019 meeting</a:t>
            </a:r>
            <a:endParaRPr lang="en-US" altLang="zh-CN" dirty="0"/>
          </a:p>
          <a:p>
            <a:pPr lvl="1">
              <a:lnSpc>
                <a:spcPct val="90000"/>
              </a:lnSpc>
            </a:pPr>
            <a:r>
              <a:rPr lang="en-US" altLang="zh-CN" dirty="0" smtClean="0"/>
              <a:t>Teleconferences held to continue comment resolution</a:t>
            </a:r>
            <a:endParaRPr lang="en-US" altLang="zh-CN" dirty="0"/>
          </a:p>
          <a:p>
            <a:pPr>
              <a:lnSpc>
                <a:spcPct val="90000"/>
              </a:lnSpc>
            </a:pPr>
            <a:r>
              <a:rPr lang="en-US" altLang="zh-CN" dirty="0" smtClean="0"/>
              <a:t>March 2019 </a:t>
            </a:r>
            <a:r>
              <a:rPr lang="en-US" altLang="zh-CN" dirty="0"/>
              <a:t>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March – May 2019: Comment resolution</a:t>
            </a:r>
          </a:p>
          <a:p>
            <a:pPr lvl="2">
              <a:lnSpc>
                <a:spcPct val="90000"/>
              </a:lnSpc>
            </a:pPr>
            <a:r>
              <a:rPr lang="en-US" altLang="zh-CN" dirty="0" smtClean="0">
                <a:cs typeface="Arial" panose="020B0604020202020204" pitchFamily="34" charset="0"/>
                <a:sym typeface="Wingdings" panose="05000000000000000000" pitchFamily="2" charset="2"/>
              </a:rPr>
              <a:t>Ad Hoc April 2-3-4 in Portland Oregon, </a:t>
            </a:r>
            <a:r>
              <a:rPr lang="en-US" altLang="zh-CN" smtClean="0">
                <a:cs typeface="Arial" panose="020B0604020202020204" pitchFamily="34" charset="0"/>
                <a:sym typeface="Wingdings" panose="05000000000000000000" pitchFamily="2" charset="2"/>
              </a:rPr>
              <a:t>teleconference available</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11-19-0221</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mtClean="0"/>
              <a:t>January 2019 </a:t>
            </a:r>
            <a:r>
              <a:rPr lang="en-US" altLang="en-US"/>
              <a:t>meeting</a:t>
            </a:r>
            <a:r>
              <a:rPr lang="en-US" altLang="en-US" smtClean="0"/>
              <a:t>: 11-18-2140</a:t>
            </a:r>
            <a:endParaRPr lang="en-US" altLang="en-US" dirty="0" smtClean="0"/>
          </a:p>
          <a:p>
            <a:pPr lvl="1">
              <a:lnSpc>
                <a:spcPct val="80000"/>
              </a:lnSpc>
            </a:pPr>
            <a:r>
              <a:rPr lang="en-US" altLang="en-US" smtClean="0"/>
              <a:t>Teleconference minutes</a:t>
            </a:r>
            <a:endParaRPr lang="en-US" altLang="en-US" dirty="0" smtClean="0"/>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a:t>
            </a:r>
            <a:r>
              <a:rPr lang="en-US" altLang="en-US" smtClean="0"/>
              <a:t>: </a:t>
            </a:r>
            <a:endParaRPr lang="en-US" altLang="en-US" dirty="0" smtClean="0"/>
          </a:p>
          <a:p>
            <a:pPr>
              <a:lnSpc>
                <a:spcPct val="80000"/>
              </a:lnSpc>
            </a:pPr>
            <a:r>
              <a:rPr lang="en-US" altLang="en-US" dirty="0" smtClean="0"/>
              <a:t>Seconded</a:t>
            </a:r>
            <a:r>
              <a:rPr lang="en-US" altLang="en-US" smtClean="0"/>
              <a:t>: </a:t>
            </a:r>
            <a:endParaRPr lang="en-US" altLang="en-US" dirty="0" smtClean="0"/>
          </a:p>
          <a:p>
            <a:pPr>
              <a:lnSpc>
                <a:spcPct val="80000"/>
              </a:lnSpc>
            </a:pPr>
            <a:r>
              <a:rPr lang="en-US" altLang="en-US" dirty="0" smtClean="0"/>
              <a:t>Result</a:t>
            </a:r>
            <a:r>
              <a:rPr lang="en-US" altLang="en-US" smtClean="0"/>
              <a: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smtClean="0"/>
              <a:t>Motion 95 </a:t>
            </a:r>
            <a:r>
              <a:rPr lang="en-US" altLang="en-US" dirty="0" smtClean="0"/>
              <a:t>– </a:t>
            </a:r>
            <a:r>
              <a:rPr lang="en-US" altLang="en-US" smtClean="0"/>
              <a:t>Jan – March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“Motion-EDITOR-x” tab in </a:t>
            </a:r>
            <a:r>
              <a:rPr lang="en-US" altLang="en-US" sz="1800" dirty="0">
                <a:hlinkClick r:id="rId3"/>
              </a:rPr>
              <a:t>https://</a:t>
            </a:r>
            <a:r>
              <a:rPr lang="en-US" altLang="en-US" sz="1800" dirty="0" smtClean="0">
                <a:hlinkClick r:id="rId3"/>
              </a:rPr>
              <a:t>mentor.ieee.org/802.11/dcn/19/11-19-0142-00-000m-revmd-wg-lb236-comments-for-editor-ad-hoc.xls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x” </a:t>
            </a:r>
            <a:r>
              <a:rPr lang="en-US" altLang="en-US" sz="1800" dirty="0"/>
              <a:t>and “PHY Motion x</a:t>
            </a:r>
            <a:r>
              <a:rPr lang="en-US" altLang="en-US" sz="1800" dirty="0" smtClean="0"/>
              <a:t>”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xx” </a:t>
            </a:r>
            <a:r>
              <a:rPr lang="en-US" altLang="en-US" sz="1800" dirty="0"/>
              <a:t>and </a:t>
            </a:r>
            <a:r>
              <a:rPr lang="en-US" altLang="en-US" sz="1800" dirty="0" smtClean="0"/>
              <a:t>“Gen </a:t>
            </a:r>
            <a:r>
              <a:rPr lang="en-US" altLang="en-US" sz="1800" dirty="0"/>
              <a:t>Motion </a:t>
            </a:r>
            <a:r>
              <a:rPr lang="en-US" altLang="en-US" sz="1800" dirty="0" smtClean="0"/>
              <a:t>xx”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797289">
            <a:off x="7253477" y="1509599"/>
            <a:ext cx="3935693" cy="923330"/>
          </a:xfrm>
          <a:prstGeom prst="rect">
            <a:avLst/>
          </a:prstGeom>
          <a:noFill/>
        </p:spPr>
        <p:txBody>
          <a:bodyPr wrap="none" lIns="91440" tIns="45720" rIns="91440" bIns="45720">
            <a:spAutoFit/>
          </a:bodyPr>
          <a:lstStyle/>
          <a:p>
            <a:pPr algn="ctr"/>
            <a:r>
              <a:rPr lang="en-US" sz="5400" b="1" cap="none" spc="0" smtClean="0">
                <a:ln w="22225">
                  <a:solidFill>
                    <a:schemeClr val="accent2"/>
                  </a:solidFill>
                  <a:prstDash val="solid"/>
                </a:ln>
                <a:solidFill>
                  <a:schemeClr val="accent2">
                    <a:lumMod val="40000"/>
                    <a:lumOff val="60000"/>
                  </a:schemeClr>
                </a:solidFill>
                <a:effectLst/>
              </a:rPr>
              <a:t>Update links</a:t>
            </a:r>
            <a:endParaRPr lang="en-US" sz="5400" b="1" cap="none" spc="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a:t>
            </a:r>
            <a:r>
              <a:rPr lang="en-US" altLang="en-US" sz="2800" smtClean="0"/>
              <a:t>of &lt;date&gt; for </a:t>
            </a:r>
            <a:r>
              <a:rPr lang="en-US" altLang="en-US" sz="2800" dirty="0" smtClean="0"/>
              <a:t>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smtClean="0"/>
              <a:t>March </a:t>
            </a:r>
            <a:r>
              <a:rPr lang="en-US" altLang="en-US" dirty="0" smtClean="0"/>
              <a:t>2019 </a:t>
            </a:r>
            <a:r>
              <a:rPr lang="en-US" altLang="en-US" smtClean="0"/>
              <a:t>– May </a:t>
            </a:r>
            <a:r>
              <a:rPr lang="en-US" altLang="en-US" dirty="0" smtClean="0"/>
              <a:t>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smtClean="0"/>
              <a:t>April 19, May 3</a:t>
            </a:r>
            <a:endParaRPr lang="en-GB" sz="1800" dirty="0"/>
          </a:p>
          <a:p>
            <a:r>
              <a:rPr lang="en-US" altLang="en-US" sz="2000" dirty="0" smtClean="0"/>
              <a:t>Next ad-hoc</a:t>
            </a:r>
            <a:r>
              <a:rPr lang="en-US" altLang="en-US" sz="2000" smtClean="0"/>
              <a:t>:  Week </a:t>
            </a:r>
            <a:r>
              <a:rPr lang="en-US" altLang="en-US" sz="2000" dirty="0" smtClean="0"/>
              <a:t>April 1– Location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smtClean="0"/>
              <a:t>Draft </a:t>
            </a:r>
            <a:r>
              <a:rPr lang="en-US" altLang="en-US" sz="1800" dirty="0"/>
              <a:t>2</a:t>
            </a:r>
            <a:r>
              <a:rPr lang="en-US" altLang="en-US" sz="1800" smtClean="0"/>
              <a:t>.0 </a:t>
            </a:r>
            <a:r>
              <a:rPr lang="en-US" altLang="en-US" sz="1800" dirty="0" smtClean="0"/>
              <a:t>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a:t>
            </a:r>
            <a:r>
              <a:rPr lang="en-US" altLang="en-US" smtClean="0"/>
              <a:t>the March </a:t>
            </a:r>
            <a:r>
              <a:rPr lang="en-US" altLang="en-US" dirty="0" smtClean="0"/>
              <a:t>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smtClean="0"/>
              <a:t>LB232, 236 </a:t>
            </a:r>
            <a:r>
              <a:rPr lang="en-US" altLang="en-US" sz="2000"/>
              <a:t>comments </a:t>
            </a:r>
            <a:r>
              <a:rPr lang="en-US" altLang="en-US" sz="2000" smtClean="0">
                <a:hlinkClick r:id="rId5"/>
              </a:rPr>
              <a:t>https://mentor.ieee.org/802.11/dcn/18/11-18-0611-13-000m-revmd-wg-ballot-comments.xls</a:t>
            </a:r>
            <a:r>
              <a:rPr lang="en-US" altLang="en-US" sz="200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295400"/>
            <a:ext cx="5943600" cy="2666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a:t>
            </a:r>
            <a:r>
              <a:rPr lang="en-US" sz="1600" dirty="0" smtClean="0"/>
              <a:t>Report 11-17-0920</a:t>
            </a:r>
            <a:endParaRPr lang="en-US" sz="1600" dirty="0" smtClean="0"/>
          </a:p>
          <a:p>
            <a:pPr lvl="1"/>
            <a:r>
              <a:rPr lang="en-GB" sz="1600" dirty="0" smtClean="0"/>
              <a:t>11-19-0260 - MDR </a:t>
            </a:r>
            <a:r>
              <a:rPr lang="en-GB" sz="1600" dirty="0"/>
              <a:t>results review</a:t>
            </a:r>
          </a:p>
          <a:p>
            <a:pPr lvl="1"/>
            <a:r>
              <a:rPr lang="en-GB" sz="1600" dirty="0" smtClean="0"/>
              <a:t>Editorial </a:t>
            </a:r>
            <a:r>
              <a:rPr lang="en-GB" sz="1600" dirty="0"/>
              <a:t>CIDs requiring discussion, 11-19-247 – Emily </a:t>
            </a:r>
          </a:p>
          <a:p>
            <a:pPr lvl="1"/>
            <a:r>
              <a:rPr lang="en-GB" sz="1600" dirty="0"/>
              <a:t>11-19-263 - Missing item in 10.24.2.2 – </a:t>
            </a:r>
            <a:r>
              <a:rPr lang="en-GB" sz="1600" dirty="0" smtClean="0"/>
              <a:t>Guido</a:t>
            </a:r>
          </a:p>
          <a:p>
            <a:pPr lvl="1"/>
            <a:r>
              <a:rPr lang="en-US" sz="1600" dirty="0"/>
              <a:t>11-18-2165 Assaf </a:t>
            </a:r>
            <a:r>
              <a:rPr lang="en-US" sz="1600" dirty="0" smtClean="0"/>
              <a:t>Kasher</a:t>
            </a:r>
          </a:p>
          <a:p>
            <a:pPr lvl="1"/>
            <a:r>
              <a:rPr lang="en-US" sz="1600" dirty="0" smtClean="0"/>
              <a:t>GEN CIDs</a:t>
            </a:r>
            <a:endParaRPr lang="en-US" sz="1600" dirty="0"/>
          </a:p>
          <a:p>
            <a:pPr lvl="1"/>
            <a:endParaRPr lang="en-GB" sz="1600" dirty="0"/>
          </a:p>
        </p:txBody>
      </p:sp>
      <p:sp>
        <p:nvSpPr>
          <p:cNvPr id="16" name="Rectangle 35"/>
          <p:cNvSpPr>
            <a:spLocks noChangeArrowheads="1"/>
          </p:cNvSpPr>
          <p:nvPr/>
        </p:nvSpPr>
        <p:spPr bwMode="auto">
          <a:xfrm>
            <a:off x="6982280" y="1696244"/>
            <a:ext cx="4819196" cy="2113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smtClean="0"/>
              <a:t>Motions</a:t>
            </a:r>
          </a:p>
          <a:p>
            <a:pPr lvl="1"/>
            <a:r>
              <a:rPr lang="en-GB" sz="1600" dirty="0"/>
              <a:t>Protected TWT and RSN element extensions – 11-19-114 – </a:t>
            </a:r>
            <a:r>
              <a:rPr lang="en-GB" sz="1600" dirty="0" err="1"/>
              <a:t>Yunsong</a:t>
            </a:r>
            <a:r>
              <a:rPr lang="en-GB" sz="1600" dirty="0"/>
              <a:t>, Alfred, </a:t>
            </a:r>
            <a:r>
              <a:rPr lang="en-GB" sz="1600" dirty="0" err="1" smtClean="0"/>
              <a:t>Jouni</a:t>
            </a:r>
            <a:endParaRPr lang="en-GB" sz="1600" dirty="0" smtClean="0"/>
          </a:p>
          <a:p>
            <a:pPr lvl="1"/>
            <a:r>
              <a:rPr lang="en-GB" sz="1600" dirty="0"/>
              <a:t>11-19-0245r2 – Editor2 CIDs needing </a:t>
            </a:r>
            <a:r>
              <a:rPr lang="en-GB" sz="1600" dirty="0" err="1"/>
              <a:t>TGmd</a:t>
            </a:r>
            <a:r>
              <a:rPr lang="en-GB" sz="1600" dirty="0"/>
              <a:t> discussion </a:t>
            </a:r>
            <a:endParaRPr lang="en-GB" sz="1600" dirty="0" smtClean="0"/>
          </a:p>
          <a:p>
            <a:pPr lvl="1"/>
            <a:r>
              <a:rPr lang="en-US" sz="1600" dirty="0" smtClean="0"/>
              <a:t>11-19-387 – Dan H. SAE CIDs</a:t>
            </a:r>
            <a:endParaRPr lang="en-GB" sz="1600" dirty="0"/>
          </a:p>
          <a:p>
            <a:pPr lvl="1"/>
            <a:endParaRPr lang="en-GB" sz="1600" dirty="0"/>
          </a:p>
          <a:p>
            <a:pPr marL="457200" lvl="1" indent="0">
              <a:lnSpc>
                <a:spcPct val="80000"/>
              </a:lnSpc>
              <a:buNone/>
            </a:pP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58114" y="5257800"/>
            <a:ext cx="5156886" cy="1230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1600" b="0" dirty="0" smtClean="0"/>
              <a:t>11-19-322 - Obsolete/delete/deprecate </a:t>
            </a:r>
            <a:r>
              <a:rPr lang="en-GB" sz="1600" b="0" dirty="0"/>
              <a:t>CIDs </a:t>
            </a:r>
            <a:endParaRPr lang="en-GB" sz="1600" b="0" dirty="0" smtClean="0"/>
          </a:p>
          <a:p>
            <a:pPr lvl="1"/>
            <a:r>
              <a:rPr lang="en-US" sz="1600" dirty="0" smtClean="0"/>
              <a:t>11-19 – 420, 11-19-295 – CID 2693</a:t>
            </a:r>
          </a:p>
          <a:p>
            <a:pPr lvl="1"/>
            <a:r>
              <a:rPr lang="en-US" sz="1600" dirty="0" smtClean="0"/>
              <a:t>OCV – 11-19-291, 11-19-69 – Thomas Derham</a:t>
            </a:r>
            <a:endParaRPr lang="en-GB" sz="1600" b="0" dirty="0" smtClean="0"/>
          </a:p>
          <a:p>
            <a:pPr marL="457200" lvl="1" indent="0">
              <a:buNone/>
            </a:pPr>
            <a:r>
              <a:rPr lang="en-GB" sz="1600" dirty="0" smtClean="0"/>
              <a:t>– </a:t>
            </a:r>
            <a:endParaRPr lang="en-GB" sz="1600" dirty="0"/>
          </a:p>
          <a:p>
            <a:pPr lvl="1"/>
            <a:endParaRPr lang="en-GB" sz="1600" dirty="0"/>
          </a:p>
        </p:txBody>
      </p:sp>
      <p:sp>
        <p:nvSpPr>
          <p:cNvPr id="9" name="Rectangle 19"/>
          <p:cNvSpPr>
            <a:spLocks noChangeArrowheads="1"/>
          </p:cNvSpPr>
          <p:nvPr/>
        </p:nvSpPr>
        <p:spPr bwMode="auto">
          <a:xfrm>
            <a:off x="566937" y="3999308"/>
            <a:ext cx="4572001" cy="1296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11-19-261 – </a:t>
            </a:r>
            <a:r>
              <a:rPr lang="en-US" sz="1600" dirty="0" err="1" smtClean="0"/>
              <a:t>Youjin</a:t>
            </a:r>
            <a:r>
              <a:rPr lang="en-US" sz="1600" dirty="0" smtClean="0"/>
              <a:t> Noh – S1G CIDs</a:t>
            </a:r>
          </a:p>
          <a:p>
            <a:pPr lvl="1"/>
            <a:r>
              <a:rPr lang="en-US" sz="1600" dirty="0" smtClean="0"/>
              <a:t>11-19-314 –Emily Qi – Beacon </a:t>
            </a:r>
            <a:r>
              <a:rPr lang="en-US" sz="1600" dirty="0" smtClean="0"/>
              <a:t>Protection</a:t>
            </a:r>
          </a:p>
          <a:p>
            <a:pPr lvl="1"/>
            <a:r>
              <a:rPr lang="en-US" sz="1600" dirty="0" smtClean="0"/>
              <a:t>11-19-433 - Ganesh</a:t>
            </a:r>
            <a:endParaRPr lang="en-US" sz="1600" dirty="0"/>
          </a:p>
          <a:p>
            <a:pPr lvl="1"/>
            <a:endParaRPr lang="en-GB" sz="1600" dirty="0"/>
          </a:p>
        </p:txBody>
      </p:sp>
      <p:sp>
        <p:nvSpPr>
          <p:cNvPr id="10" name="Rectangle 35"/>
          <p:cNvSpPr>
            <a:spLocks noChangeArrowheads="1"/>
          </p:cNvSpPr>
          <p:nvPr/>
        </p:nvSpPr>
        <p:spPr bwMode="auto">
          <a:xfrm>
            <a:off x="7037540" y="4429626"/>
            <a:ext cx="4819196" cy="1971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a:t>Motions</a:t>
            </a:r>
          </a:p>
          <a:p>
            <a:pPr lvl="1">
              <a:lnSpc>
                <a:spcPct val="80000"/>
              </a:lnSpc>
            </a:pPr>
            <a:r>
              <a:rPr lang="en-US" altLang="en-US" sz="1600" dirty="0" smtClean="0"/>
              <a:t>11-19-179 – MAC randomization</a:t>
            </a:r>
          </a:p>
          <a:p>
            <a:pPr lvl="1">
              <a:lnSpc>
                <a:spcPct val="80000"/>
              </a:lnSpc>
            </a:pPr>
            <a:r>
              <a:rPr lang="en-US" altLang="en-US" sz="1600" dirty="0" smtClean="0"/>
              <a:t>11-19-286 – Roger Marks</a:t>
            </a:r>
            <a:endParaRPr lang="en-US" altLang="en-US" sz="1600" dirty="0" smtClean="0"/>
          </a:p>
          <a:p>
            <a:pPr lvl="1">
              <a:lnSpc>
                <a:spcPct val="80000"/>
              </a:lnSpc>
            </a:pPr>
            <a:r>
              <a:rPr lang="en-US" altLang="en-US" sz="1600" dirty="0" err="1" smtClean="0"/>
              <a:t>Clent</a:t>
            </a:r>
            <a:r>
              <a:rPr lang="en-US" altLang="en-US" sz="1600" dirty="0" smtClean="0"/>
              <a:t> Privacy – Thomas Derham</a:t>
            </a:r>
            <a:endParaRPr lang="en-US" altLang="en-US" sz="1600" dirty="0" smtClean="0"/>
          </a:p>
          <a:p>
            <a:pPr lvl="1">
              <a:lnSpc>
                <a:spcPct val="80000"/>
              </a:lnSpc>
            </a:pPr>
            <a:r>
              <a:rPr lang="en-US" altLang="en-US" sz="1600" dirty="0" smtClean="0"/>
              <a:t>Plans for March – May 2019</a:t>
            </a:r>
            <a:endParaRPr lang="en-US" altLang="en-US" sz="800" dirty="0" smtClean="0"/>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527823</TotalTime>
  <Words>1886</Words>
  <Application>Microsoft Office PowerPoint</Application>
  <PresentationFormat>Widescreen</PresentationFormat>
  <Paragraphs>394</Paragraphs>
  <Slides>20</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March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95 – Jan – March teleconference CIDs</vt:lpstr>
      <vt:lpstr>Motion  – Presentation</vt:lpstr>
      <vt:lpstr>PowerPoint Presentation</vt:lpstr>
      <vt:lpstr>Motion: Ad-hoc</vt:lpstr>
      <vt:lpstr>March 2019 – May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2019</cp:keywords>
  <cp:lastModifiedBy>Stanley, Dorothy</cp:lastModifiedBy>
  <cp:revision>3515</cp:revision>
  <cp:lastPrinted>1998-02-10T13:28:06Z</cp:lastPrinted>
  <dcterms:created xsi:type="dcterms:W3CDTF">2005-01-04T21:26:55Z</dcterms:created>
  <dcterms:modified xsi:type="dcterms:W3CDTF">2019-03-11T21:53:13Z</dcterms:modified>
</cp:coreProperties>
</file>