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8" r:id="rId3"/>
    <p:sldId id="632" r:id="rId4"/>
    <p:sldId id="665" r:id="rId5"/>
    <p:sldId id="666" r:id="rId6"/>
    <p:sldId id="667" r:id="rId7"/>
    <p:sldId id="668" r:id="rId8"/>
    <p:sldId id="669" r:id="rId9"/>
    <p:sldId id="670" r:id="rId10"/>
    <p:sldId id="629" r:id="rId11"/>
    <p:sldId id="710" r:id="rId12"/>
    <p:sldId id="711" r:id="rId13"/>
    <p:sldId id="647" r:id="rId14"/>
    <p:sldId id="677" r:id="rId15"/>
    <p:sldId id="713" r:id="rId16"/>
    <p:sldId id="714" r:id="rId17"/>
    <p:sldId id="707" r:id="rId18"/>
    <p:sldId id="684" r:id="rId19"/>
    <p:sldId id="590" r:id="rId20"/>
    <p:sldId id="516" r:id="rId21"/>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varScale="1">
        <p:scale>
          <a:sx n="116" d="100"/>
          <a:sy n="116" d="100"/>
        </p:scale>
        <p:origin x="978" y="10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802.11-19/0221r0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802.11-19/0221r0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802.11-19/0221r0</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endParaRPr lang="en-US" sz="1400" smtClean="0"/>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5861430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10636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802.11-19/0221r0</a:t>
            </a:r>
            <a:endParaRPr lang="en-US"/>
          </a:p>
        </p:txBody>
      </p:sp>
      <p:sp>
        <p:nvSpPr>
          <p:cNvPr id="5" name="Date Placeholder 4"/>
          <p:cNvSpPr>
            <a:spLocks noGrp="1"/>
          </p:cNvSpPr>
          <p:nvPr>
            <p:ph type="dt" idx="11"/>
          </p:nvPr>
        </p:nvSpPr>
        <p:spPr/>
        <p:txBody>
          <a:bodyPr/>
          <a:lstStyle/>
          <a:p>
            <a:pPr>
              <a:defRPr/>
            </a:pPr>
            <a:r>
              <a:rPr lang="en-US" smtClean="0"/>
              <a:t>March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17</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802.11-19/0221r0</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endParaRPr lang="en-US" sz="1400" smtClean="0"/>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19</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802.11-19/0221r0</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endParaRPr lang="en-US" sz="1400" smtClean="0"/>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20</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802.11-19/0221r0</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endParaRPr lang="en-US" sz="1400" smtClean="0"/>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802.11-19/0221r0</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endParaRPr lang="en-US" sz="1400" smtClean="0"/>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802.11-19/0221r0</a:t>
            </a:r>
            <a:endParaRPr lang="en-US"/>
          </a:p>
        </p:txBody>
      </p:sp>
      <p:sp>
        <p:nvSpPr>
          <p:cNvPr id="5" name="Date Placeholder 4"/>
          <p:cNvSpPr>
            <a:spLocks noGrp="1"/>
          </p:cNvSpPr>
          <p:nvPr>
            <p:ph type="dt" idx="11"/>
          </p:nvPr>
        </p:nvSpPr>
        <p:spPr/>
        <p:txBody>
          <a:bodyPr/>
          <a:lstStyle/>
          <a:p>
            <a:pPr>
              <a:defRPr/>
            </a:pPr>
            <a:r>
              <a:rPr lang="en-US" smtClean="0"/>
              <a:t>March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12</a:t>
            </a:fld>
            <a:endParaRPr lang="en-US"/>
          </a:p>
        </p:txBody>
      </p:sp>
    </p:spTree>
    <p:extLst>
      <p:ext uri="{BB962C8B-B14F-4D97-AF65-F5344CB8AC3E}">
        <p14:creationId xmlns:p14="http://schemas.microsoft.com/office/powerpoint/2010/main" val="1835990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March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a:t>
            </a:r>
            <a:r>
              <a:rPr lang="en-US" altLang="en-US" sz="1800" b="1" smtClean="0"/>
              <a:t>IEEE </a:t>
            </a:r>
            <a:r>
              <a:rPr lang="en-US" altLang="en-US" sz="1800" b="1" smtClean="0"/>
              <a:t>802.11-19/0221r0</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0142-00-000m-revmd-wg-lb236-comments-for-editor-ad-hoc.xls" TargetMode="External"/><Relationship Id="rId7" Type="http://schemas.openxmlformats.org/officeDocument/2006/relationships/hyperlink" Target="https://mentor.ieee.org/802.11/dcn/18/11-18-0614-04-000m-revmd-lb232-gen-comments.xls"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mentor.ieee.org/802.11/dcn/18/11-18-0670-14-000m-lb232-revmd-phy-sec-comments.xls" TargetMode="External"/><Relationship Id="rId5" Type="http://schemas.openxmlformats.org/officeDocument/2006/relationships/hyperlink" Target="https://mentor.ieee.org/802.11/dcn/17/11-17-0927-29-000m-revmd-mac-comments.xls" TargetMode="External"/><Relationship Id="rId4" Type="http://schemas.openxmlformats.org/officeDocument/2006/relationships/hyperlink" Target="NUL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13-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err="1" smtClean="0"/>
              <a:t>TGmd</a:t>
            </a:r>
            <a:r>
              <a:rPr lang="en-US" altLang="en-US" smtClean="0"/>
              <a:t> </a:t>
            </a:r>
            <a:r>
              <a:rPr lang="en-US" altLang="en-US" smtClean="0"/>
              <a:t>March </a:t>
            </a:r>
            <a:r>
              <a:rPr lang="en-US" altLang="en-US" dirty="0" smtClean="0"/>
              <a:t>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a:t>:</a:t>
            </a:r>
            <a:r>
              <a:rPr lang="en-US" altLang="en-US" sz="2000" b="0"/>
              <a:t> </a:t>
            </a:r>
            <a:r>
              <a:rPr lang="en-US" altLang="en-US" sz="2000" b="0" smtClean="0"/>
              <a:t>2019-01-25</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034"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a:t>
            </a:r>
            <a:r>
              <a:rPr lang="en-US" altLang="en-US" sz="2000" smtClean="0"/>
              <a: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303750506"/>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May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Ballot (D5.0)</a:t>
                      </a:r>
                      <a:endParaRPr lang="en-GB" sz="1400" b="1" dirty="0"/>
                    </a:p>
                  </a:txBody>
                  <a:tcPr/>
                </a:tc>
                <a:tc>
                  <a:txBody>
                    <a:bodyPr/>
                    <a:lstStyle/>
                    <a:p>
                      <a:r>
                        <a:rPr lang="en-US" sz="1400" b="1" dirty="0" smtClean="0"/>
                        <a:t>Sept/November 2019</a:t>
                      </a:r>
                      <a:endParaRPr lang="en-GB" sz="1400" b="1" dirty="0"/>
                    </a:p>
                  </a:txBody>
                  <a:tcPr/>
                </a:tc>
              </a:tr>
              <a:tr h="517232">
                <a:tc>
                  <a:txBody>
                    <a:bodyPr/>
                    <a:lstStyle/>
                    <a:p>
                      <a:r>
                        <a:rPr lang="en-US" sz="1400" b="1" dirty="0" smtClean="0"/>
                        <a:t>Recirculation Sponsor 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5</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a:lnSpc>
                <a:spcPct val="90000"/>
              </a:lnSpc>
            </a:pPr>
            <a:r>
              <a:rPr lang="en-US" altLang="zh-CN" smtClean="0"/>
              <a:t>Since </a:t>
            </a:r>
            <a:r>
              <a:rPr lang="en-US" altLang="zh-CN" smtClean="0"/>
              <a:t>January 2019 meeting</a:t>
            </a:r>
            <a:endParaRPr lang="en-US" altLang="zh-CN" dirty="0"/>
          </a:p>
          <a:p>
            <a:pPr lvl="1">
              <a:lnSpc>
                <a:spcPct val="90000"/>
              </a:lnSpc>
            </a:pPr>
            <a:r>
              <a:rPr lang="en-US" altLang="zh-CN" smtClean="0"/>
              <a:t>Teleconferences held to continue comment resolution</a:t>
            </a:r>
            <a:endParaRPr lang="en-US" altLang="zh-CN" dirty="0"/>
          </a:p>
          <a:p>
            <a:pPr>
              <a:lnSpc>
                <a:spcPct val="90000"/>
              </a:lnSpc>
            </a:pPr>
            <a:r>
              <a:rPr lang="en-US" altLang="zh-CN" smtClean="0"/>
              <a:t>March </a:t>
            </a:r>
            <a:r>
              <a:rPr lang="en-US" altLang="zh-CN" dirty="0" smtClean="0"/>
              <a:t>2019 </a:t>
            </a:r>
            <a:r>
              <a:rPr lang="en-US" altLang="zh-CN" dirty="0"/>
              <a:t>meeting </a:t>
            </a:r>
            <a:r>
              <a:rPr lang="en-US" altLang="zh-CN"/>
              <a:t>goals </a:t>
            </a:r>
            <a:r>
              <a:rPr lang="en-US" altLang="zh-CN" smtClean="0"/>
              <a:t>(5 </a:t>
            </a:r>
            <a:r>
              <a:rPr lang="en-US" altLang="zh-CN" dirty="0"/>
              <a:t>timeslots):</a:t>
            </a:r>
          </a:p>
          <a:p>
            <a:pPr lvl="1">
              <a:lnSpc>
                <a:spcPct val="90000"/>
              </a:lnSpc>
            </a:pPr>
            <a:r>
              <a:rPr lang="en-US" smtClean="0">
                <a:cs typeface="Arial" panose="020B0604020202020204" pitchFamily="34" charset="0"/>
                <a:sym typeface="Wingdings" panose="05000000000000000000" pitchFamily="2" charset="2"/>
              </a:rPr>
              <a:t>Continue </a:t>
            </a:r>
            <a:r>
              <a:rPr lang="en-US" dirty="0" smtClean="0">
                <a:cs typeface="Arial" panose="020B0604020202020204" pitchFamily="34" charset="0"/>
                <a:sym typeface="Wingdings" panose="05000000000000000000" pitchFamily="2" charset="2"/>
              </a:rPr>
              <a:t>LB236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a:t>
            </a:r>
            <a:r>
              <a:rPr lang="en-US" altLang="zh-CN" smtClean="0">
                <a:cs typeface="Arial" panose="020B0604020202020204" pitchFamily="34" charset="0"/>
                <a:sym typeface="Wingdings" panose="05000000000000000000" pitchFamily="2" charset="2"/>
              </a:rPr>
              <a:t>for </a:t>
            </a:r>
            <a:r>
              <a:rPr lang="en-US" altLang="zh-CN" smtClean="0">
                <a:cs typeface="Arial" panose="020B0604020202020204" pitchFamily="34" charset="0"/>
                <a:sym typeface="Wingdings" panose="05000000000000000000" pitchFamily="2" charset="2"/>
              </a:rPr>
              <a:t>March – May 2019: </a:t>
            </a:r>
            <a:r>
              <a:rPr lang="en-US" altLang="zh-CN" smtClean="0">
                <a:cs typeface="Arial" panose="020B0604020202020204" pitchFamily="34" charset="0"/>
                <a:sym typeface="Wingdings" panose="05000000000000000000" pitchFamily="2" charset="2"/>
              </a:rPr>
              <a:t>Comment </a:t>
            </a:r>
            <a:r>
              <a:rPr lang="en-US" altLang="zh-CN" smtClean="0">
                <a:cs typeface="Arial" panose="020B0604020202020204" pitchFamily="34" charset="0"/>
                <a:sym typeface="Wingdings" panose="05000000000000000000" pitchFamily="2" charset="2"/>
              </a:rPr>
              <a:t>resolution</a:t>
            </a:r>
          </a:p>
          <a:p>
            <a:pPr lvl="2">
              <a:lnSpc>
                <a:spcPct val="90000"/>
              </a:lnSpc>
            </a:pPr>
            <a:r>
              <a:rPr lang="en-US" altLang="zh-CN" smtClean="0">
                <a:cs typeface="Arial" panose="020B0604020202020204" pitchFamily="34" charset="0"/>
                <a:sym typeface="Wingdings" panose="05000000000000000000" pitchFamily="2" charset="2"/>
              </a:rPr>
              <a:t>Ad Hoc Planned week April 1</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a:t>
            </a:r>
            <a:r>
              <a:rPr lang="en-US" altLang="zh-CN">
                <a:cs typeface="Arial" panose="020B0604020202020204" pitchFamily="34" charset="0"/>
                <a:sym typeface="Wingdings" panose="05000000000000000000" pitchFamily="2" charset="2"/>
              </a:rPr>
              <a:t>: </a:t>
            </a:r>
            <a:r>
              <a:rPr lang="en-US" altLang="zh-CN" smtClean="0">
                <a:cs typeface="Arial" panose="020B0604020202020204" pitchFamily="34" charset="0"/>
                <a:sym typeface="Wingdings" panose="05000000000000000000" pitchFamily="2" charset="2"/>
              </a:rPr>
              <a:t>11-19-0221</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smtClean="0"/>
              <a:t>January 2019 </a:t>
            </a:r>
            <a:r>
              <a:rPr lang="en-US" altLang="en-US"/>
              <a:t>meeting</a:t>
            </a:r>
            <a:r>
              <a:rPr lang="en-US" altLang="en-US" smtClean="0"/>
              <a:t>: 11-18-2140</a:t>
            </a:r>
            <a:endParaRPr lang="en-US" altLang="en-US" dirty="0" smtClean="0"/>
          </a:p>
          <a:p>
            <a:pPr lvl="1">
              <a:lnSpc>
                <a:spcPct val="80000"/>
              </a:lnSpc>
            </a:pPr>
            <a:r>
              <a:rPr lang="en-US" altLang="en-US" smtClean="0"/>
              <a:t>Teleconference minutes</a:t>
            </a:r>
            <a:endParaRPr lang="en-US" altLang="en-US" dirty="0" smtClean="0"/>
          </a:p>
          <a:p>
            <a:pPr marL="457200" lvl="1" indent="0">
              <a:lnSpc>
                <a:spcPct val="80000"/>
              </a:lnSpc>
              <a:buNone/>
            </a:pP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a:t>
            </a:r>
            <a:r>
              <a:rPr lang="en-US" altLang="en-US" smtClean="0"/>
              <a:t>: </a:t>
            </a:r>
            <a:endParaRPr lang="en-US" altLang="en-US" dirty="0" smtClean="0"/>
          </a:p>
          <a:p>
            <a:pPr>
              <a:lnSpc>
                <a:spcPct val="80000"/>
              </a:lnSpc>
            </a:pPr>
            <a:r>
              <a:rPr lang="en-US" altLang="en-US" dirty="0" smtClean="0"/>
              <a:t>Seconded</a:t>
            </a:r>
            <a:r>
              <a:rPr lang="en-US" altLang="en-US" smtClean="0"/>
              <a:t>: </a:t>
            </a:r>
            <a:endParaRPr lang="en-US" altLang="en-US" dirty="0" smtClean="0"/>
          </a:p>
          <a:p>
            <a:pPr>
              <a:lnSpc>
                <a:spcPct val="80000"/>
              </a:lnSpc>
            </a:pPr>
            <a:r>
              <a:rPr lang="en-US" altLang="en-US" dirty="0" smtClean="0"/>
              <a:t>Result</a:t>
            </a:r>
            <a:r>
              <a:rPr lang="en-US" altLang="en-US" smtClean="0"/>
              <a:t>: </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smtClean="0"/>
              <a:t>Motion </a:t>
            </a:r>
            <a:r>
              <a:rPr lang="en-US" altLang="en-US" smtClean="0"/>
              <a:t>95 </a:t>
            </a:r>
            <a:r>
              <a:rPr lang="en-US" altLang="en-US" dirty="0" smtClean="0"/>
              <a:t>– </a:t>
            </a:r>
            <a:r>
              <a:rPr lang="en-US" altLang="en-US" smtClean="0"/>
              <a:t>Jan </a:t>
            </a:r>
            <a:r>
              <a:rPr lang="en-US" altLang="en-US" smtClean="0"/>
              <a:t>– March teleconference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“Motion-EDITOR-x” tab in </a:t>
            </a:r>
            <a:r>
              <a:rPr lang="en-US" altLang="en-US" sz="1800" dirty="0">
                <a:hlinkClick r:id="rId3"/>
              </a:rPr>
              <a:t>https://</a:t>
            </a:r>
            <a:r>
              <a:rPr lang="en-US" altLang="en-US" sz="1800" dirty="0" smtClean="0">
                <a:hlinkClick r:id="rId3"/>
              </a:rPr>
              <a:t>mentor.ieee.org/802.11/dcn/19/11-19-0142-00-000m-revmd-wg-lb236-comments-for-editor-ad-hoc.xls</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MAC-x” </a:t>
            </a:r>
            <a:r>
              <a:rPr lang="en-US" altLang="en-US" sz="1800" dirty="0"/>
              <a:t>and “Motion </a:t>
            </a:r>
            <a:r>
              <a:rPr lang="en-US" altLang="en-US" sz="1800" dirty="0" smtClean="0"/>
              <a:t>MAC-x” </a:t>
            </a:r>
            <a:r>
              <a:rPr lang="en-US" altLang="en-US" sz="1800" dirty="0"/>
              <a:t>tabs in </a:t>
            </a:r>
            <a:r>
              <a:rPr lang="en-US" altLang="en-US" sz="1800" dirty="0" smtClean="0">
                <a:hlinkClick r:id="rId4" invalidUrl="https:///"/>
              </a:rPr>
              <a:t>https://</a:t>
            </a:r>
            <a:r>
              <a:rPr lang="en-US" altLang="en-US" sz="1800" dirty="0" smtClean="0">
                <a:hlinkClick r:id="rId5"/>
              </a:rPr>
              <a:t>mentor.ieee.org/802.11/dcn/17/11-17-0927-29-000m-revmd-mac-comments.xls </a:t>
            </a:r>
            <a:endParaRPr lang="en-US" altLang="en-US" sz="1800" dirty="0" smtClean="0"/>
          </a:p>
          <a:p>
            <a:pPr lvl="1">
              <a:lnSpc>
                <a:spcPct val="80000"/>
              </a:lnSpc>
            </a:pPr>
            <a:r>
              <a:rPr lang="en-US" altLang="en-US" sz="1800" dirty="0" smtClean="0"/>
              <a:t>“PHY Motion x” </a:t>
            </a:r>
            <a:r>
              <a:rPr lang="en-US" altLang="en-US" sz="1800" dirty="0"/>
              <a:t>and “PHY Motion x</a:t>
            </a:r>
            <a:r>
              <a:rPr lang="en-US" altLang="en-US" sz="1800" dirty="0" smtClean="0"/>
              <a:t>” tabs </a:t>
            </a:r>
            <a:r>
              <a:rPr lang="en-US" altLang="en-US" sz="1800" dirty="0"/>
              <a:t>in </a:t>
            </a:r>
            <a:r>
              <a:rPr lang="en-US" altLang="en-US" sz="1800" dirty="0" smtClean="0">
                <a:hlinkClick r:id="rId6"/>
              </a:rPr>
              <a:t>https://mentor.ieee.org/802.11/dcn/18/11-18-0670-14-000m-lb232-revmd-phy-sec-comments.xls</a:t>
            </a:r>
            <a:r>
              <a:rPr lang="en-US" altLang="en-US" sz="1800" dirty="0" smtClean="0"/>
              <a:t> </a:t>
            </a:r>
          </a:p>
          <a:p>
            <a:pPr lvl="1">
              <a:lnSpc>
                <a:spcPct val="80000"/>
              </a:lnSpc>
            </a:pPr>
            <a:r>
              <a:rPr lang="en-US" altLang="en-US" sz="1800" dirty="0" smtClean="0"/>
              <a:t>“Gen Motion xx” </a:t>
            </a:r>
            <a:r>
              <a:rPr lang="en-US" altLang="en-US" sz="1800" dirty="0"/>
              <a:t>and </a:t>
            </a:r>
            <a:r>
              <a:rPr lang="en-US" altLang="en-US" sz="1800" dirty="0" smtClean="0"/>
              <a:t>“Gen </a:t>
            </a:r>
            <a:r>
              <a:rPr lang="en-US" altLang="en-US" sz="1800" dirty="0"/>
              <a:t>Motion </a:t>
            </a:r>
            <a:r>
              <a:rPr lang="en-US" altLang="en-US" sz="1800" dirty="0" smtClean="0"/>
              <a:t>xx” tabs </a:t>
            </a:r>
            <a:r>
              <a:rPr lang="en-US" altLang="en-US" sz="1800" dirty="0"/>
              <a:t>in </a:t>
            </a:r>
            <a:r>
              <a:rPr lang="en-US" altLang="en-US" sz="1800" dirty="0" smtClean="0">
                <a:hlinkClick r:id="rId7"/>
              </a:rPr>
              <a:t>https://mentor.ieee.org/802.11/dcn/18/11-18-0614-04-000m-revmd-lb232-gen-comments.xls</a:t>
            </a:r>
            <a:r>
              <a:rPr lang="en-US" altLang="en-US" sz="1800" dirty="0" smtClean="0"/>
              <a:t> except for CIDs 1507 and 1525</a:t>
            </a:r>
          </a:p>
          <a:p>
            <a:pPr lvl="1">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2" name="Rectangle 1"/>
          <p:cNvSpPr/>
          <p:nvPr/>
        </p:nvSpPr>
        <p:spPr>
          <a:xfrm rot="20797289">
            <a:off x="7253477" y="1509599"/>
            <a:ext cx="3935693" cy="923330"/>
          </a:xfrm>
          <a:prstGeom prst="rect">
            <a:avLst/>
          </a:prstGeom>
          <a:noFill/>
        </p:spPr>
        <p:txBody>
          <a:bodyPr wrap="none" lIns="91440" tIns="45720" rIns="91440" bIns="45720">
            <a:spAutoFit/>
          </a:bodyPr>
          <a:lstStyle/>
          <a:p>
            <a:pPr algn="ctr"/>
            <a:r>
              <a:rPr lang="en-US" sz="5400" b="1" cap="none" spc="0" smtClean="0">
                <a:ln w="22225">
                  <a:solidFill>
                    <a:schemeClr val="accent2"/>
                  </a:solidFill>
                  <a:prstDash val="solid"/>
                </a:ln>
                <a:solidFill>
                  <a:schemeClr val="accent2">
                    <a:lumMod val="40000"/>
                    <a:lumOff val="60000"/>
                  </a:schemeClr>
                </a:solidFill>
                <a:effectLst/>
              </a:rPr>
              <a:t>Update links</a:t>
            </a:r>
            <a:endParaRPr lang="en-US" sz="5400" b="1" cap="none" spc="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9022375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Presentation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Incorporate the text changes in &lt;presentation&gt; into the </a:t>
            </a:r>
            <a:r>
              <a:rPr lang="en-US" altLang="en-US" sz="2000" dirty="0" err="1" smtClean="0"/>
              <a:t>TGmd</a:t>
            </a:r>
            <a:r>
              <a:rPr lang="en-US" altLang="en-US" sz="2000" dirty="0" smtClean="0"/>
              <a:t> draft.</a:t>
            </a:r>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1916169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Instruct </a:t>
            </a:r>
            <a:r>
              <a:rPr lang="en-US" sz="2800" dirty="0"/>
              <a:t>the editor to prepare </a:t>
            </a:r>
            <a:r>
              <a:rPr lang="en-US" sz="2800" dirty="0" smtClean="0"/>
              <a:t>P802.11REVmd D3.0 and</a:t>
            </a:r>
            <a:endParaRPr lang="en-GB" sz="2800" dirty="0"/>
          </a:p>
          <a:p>
            <a:pPr lvl="0"/>
            <a:r>
              <a:rPr lang="en-US" sz="2800" dirty="0"/>
              <a:t>Approve </a:t>
            </a:r>
            <a:r>
              <a:rPr lang="en-US" sz="2800"/>
              <a:t>a </a:t>
            </a:r>
            <a:r>
              <a:rPr lang="en-US" sz="2800" smtClean="0"/>
              <a:t>20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week </a:t>
            </a:r>
            <a:r>
              <a:rPr lang="en-US" altLang="en-US" sz="2800" smtClean="0"/>
              <a:t>of </a:t>
            </a:r>
            <a:r>
              <a:rPr lang="en-US" altLang="en-US" sz="2800" smtClean="0"/>
              <a:t>&lt;date&gt; for </a:t>
            </a:r>
            <a:r>
              <a:rPr lang="en-US" altLang="en-US" sz="2800" dirty="0" smtClean="0"/>
              <a:t>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19</a:t>
            </a:fld>
            <a:endParaRPr lang="en-US" smtClean="0"/>
          </a:p>
        </p:txBody>
      </p:sp>
      <p:sp>
        <p:nvSpPr>
          <p:cNvPr id="25605" name="Rectangle 2"/>
          <p:cNvSpPr>
            <a:spLocks noGrp="1" noChangeArrowheads="1"/>
          </p:cNvSpPr>
          <p:nvPr>
            <p:ph type="title"/>
          </p:nvPr>
        </p:nvSpPr>
        <p:spPr/>
        <p:txBody>
          <a:bodyPr/>
          <a:lstStyle/>
          <a:p>
            <a:r>
              <a:rPr lang="en-US" altLang="en-US" smtClean="0"/>
              <a:t>March </a:t>
            </a:r>
            <a:r>
              <a:rPr lang="en-US" altLang="en-US" dirty="0" smtClean="0"/>
              <a:t>2019 </a:t>
            </a:r>
            <a:r>
              <a:rPr lang="en-US" altLang="en-US" smtClean="0"/>
              <a:t>– </a:t>
            </a:r>
            <a:r>
              <a:rPr lang="en-US" altLang="en-US" smtClean="0"/>
              <a:t>May </a:t>
            </a:r>
            <a:r>
              <a:rPr lang="en-US" altLang="en-US" dirty="0" smtClean="0"/>
              <a:t>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smtClean="0"/>
              <a:t>April 19, May 3</a:t>
            </a:r>
            <a:endParaRPr lang="en-GB" sz="1800" dirty="0"/>
          </a:p>
          <a:p>
            <a:r>
              <a:rPr lang="en-US" altLang="en-US" sz="2000" dirty="0" smtClean="0"/>
              <a:t>Next ad-hoc</a:t>
            </a:r>
            <a:r>
              <a:rPr lang="en-US" altLang="en-US" sz="2000" smtClean="0"/>
              <a:t>:  </a:t>
            </a:r>
            <a:r>
              <a:rPr lang="en-US" altLang="en-US" sz="2000" smtClean="0"/>
              <a:t>Week </a:t>
            </a:r>
            <a:r>
              <a:rPr lang="en-US" altLang="en-US" sz="2000" dirty="0" smtClean="0"/>
              <a:t>April 1– Location TBD</a:t>
            </a:r>
          </a:p>
          <a:p>
            <a:r>
              <a:rPr lang="en-US" altLang="en-US" sz="2000" dirty="0" smtClean="0"/>
              <a:t>Schedule </a:t>
            </a:r>
            <a:r>
              <a:rPr lang="en-US" altLang="en-US" sz="2000" dirty="0"/>
              <a:t>review</a:t>
            </a:r>
          </a:p>
          <a:p>
            <a:r>
              <a:rPr lang="en-US" altLang="en-US" sz="2000" dirty="0"/>
              <a:t>Availability of 11md D1.0 in the IEEE store</a:t>
            </a:r>
          </a:p>
          <a:p>
            <a:pPr lvl="1"/>
            <a:r>
              <a:rPr lang="en-US" altLang="en-US" sz="1800" smtClean="0"/>
              <a:t>Draft </a:t>
            </a:r>
            <a:r>
              <a:rPr lang="en-US" altLang="en-US" sz="1800" dirty="0"/>
              <a:t>2</a:t>
            </a:r>
            <a:r>
              <a:rPr lang="en-US" altLang="en-US" sz="1800" smtClean="0"/>
              <a:t>.0 </a:t>
            </a:r>
            <a:r>
              <a:rPr lang="en-US" altLang="en-US" sz="1800" dirty="0" smtClean="0"/>
              <a:t>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a:t>
            </a:r>
            <a:r>
              <a:rPr lang="en-US" altLang="en-US" smtClean="0"/>
              <a:t>the </a:t>
            </a:r>
            <a:r>
              <a:rPr lang="en-US" altLang="en-US" smtClean="0"/>
              <a:t>March </a:t>
            </a:r>
            <a:r>
              <a:rPr lang="en-US" altLang="en-US" dirty="0" smtClean="0"/>
              <a:t>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20</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smtClean="0"/>
              <a:t>LB232, 236 </a:t>
            </a:r>
            <a:r>
              <a:rPr lang="en-US" altLang="en-US" sz="2000"/>
              <a:t>comments </a:t>
            </a:r>
            <a:r>
              <a:rPr lang="en-US" altLang="en-US" sz="2000" smtClean="0">
                <a:hlinkClick r:id="rId5"/>
              </a:rPr>
              <a:t>https://mentor.ieee.org/802.11/dcn/18/11-18-0611-13-000m-revmd-wg-ballot-comments.xls</a:t>
            </a:r>
            <a:r>
              <a:rPr lang="en-US" altLang="en-US" sz="2000" smtClean="0"/>
              <a:t> </a:t>
            </a:r>
            <a:endParaRPr lang="en-US" altLang="en-US" sz="2000" dirty="0" smtClean="0"/>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33400" y="1677195"/>
            <a:ext cx="5943600" cy="1523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a:t>
            </a:r>
            <a:r>
              <a:rPr lang="en-US" altLang="en-US" sz="1600" dirty="0" smtClean="0"/>
              <a:t>Objectives, </a:t>
            </a:r>
            <a:r>
              <a:rPr lang="en-US" sz="1600" dirty="0" smtClean="0"/>
              <a:t>Editor Report</a:t>
            </a:r>
          </a:p>
          <a:p>
            <a:pPr lvl="1">
              <a:lnSpc>
                <a:spcPct val="80000"/>
              </a:lnSpc>
            </a:pPr>
            <a:r>
              <a:rPr lang="en-US" sz="1600" smtClean="0"/>
              <a:t>Available presentations</a:t>
            </a:r>
            <a:endParaRPr lang="en-US" sz="1600" dirty="0" smtClean="0"/>
          </a:p>
        </p:txBody>
      </p:sp>
      <p:sp>
        <p:nvSpPr>
          <p:cNvPr id="16" name="Rectangle 35"/>
          <p:cNvSpPr>
            <a:spLocks noChangeArrowheads="1"/>
          </p:cNvSpPr>
          <p:nvPr/>
        </p:nvSpPr>
        <p:spPr bwMode="auto">
          <a:xfrm>
            <a:off x="6982280" y="1696244"/>
            <a:ext cx="4819196" cy="1808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mtClean="0"/>
              <a:t>Wednesday </a:t>
            </a:r>
            <a:r>
              <a:rPr lang="en-US" altLang="en-US" smtClean="0"/>
              <a:t>PM1 </a:t>
            </a:r>
            <a:endParaRPr lang="en-US" altLang="en-US" dirty="0" smtClean="0"/>
          </a:p>
          <a:p>
            <a:pPr lvl="1"/>
            <a:r>
              <a:rPr lang="en-US" sz="1600" dirty="0"/>
              <a:t>Motions</a:t>
            </a:r>
          </a:p>
          <a:p>
            <a:pPr lvl="1"/>
            <a:r>
              <a:rPr lang="en-US" sz="1600" smtClean="0"/>
              <a:t>Available presentations</a:t>
            </a:r>
            <a:endParaRPr lang="en-US" sz="1600" dirty="0" smtClean="0"/>
          </a:p>
          <a:p>
            <a:pPr marL="457200" lvl="1" indent="0">
              <a:lnSpc>
                <a:spcPct val="80000"/>
              </a:lnSpc>
              <a:buNone/>
            </a:pPr>
            <a:endParaRPr lang="en-US" altLang="en-US" sz="1600" dirty="0" smtClean="0"/>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558114" y="5410200"/>
            <a:ext cx="4572001"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US" sz="1600" smtClean="0"/>
              <a:t>Available presentations</a:t>
            </a:r>
            <a:endParaRPr lang="en-US" sz="1600" dirty="0"/>
          </a:p>
          <a:p>
            <a:pPr lvl="1"/>
            <a:endParaRPr lang="en-GB" sz="1600" dirty="0"/>
          </a:p>
        </p:txBody>
      </p:sp>
      <p:sp>
        <p:nvSpPr>
          <p:cNvPr id="9" name="Rectangle 19"/>
          <p:cNvSpPr>
            <a:spLocks noChangeArrowheads="1"/>
          </p:cNvSpPr>
          <p:nvPr/>
        </p:nvSpPr>
        <p:spPr bwMode="auto">
          <a:xfrm>
            <a:off x="569099" y="3733800"/>
            <a:ext cx="4572001"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smtClean="0"/>
              <a:t>Monday PM2</a:t>
            </a:r>
            <a:endParaRPr lang="en-US" altLang="en-US" sz="2400" b="1" dirty="0"/>
          </a:p>
          <a:p>
            <a:pPr lvl="1"/>
            <a:r>
              <a:rPr lang="en-US" sz="1600" smtClean="0"/>
              <a:t>Available presentations</a:t>
            </a:r>
            <a:endParaRPr lang="en-US" sz="1600" dirty="0"/>
          </a:p>
          <a:p>
            <a:pPr lvl="1"/>
            <a:endParaRPr lang="en-GB" sz="1600" dirty="0"/>
          </a:p>
        </p:txBody>
      </p:sp>
      <p:sp>
        <p:nvSpPr>
          <p:cNvPr id="10" name="Rectangle 35"/>
          <p:cNvSpPr>
            <a:spLocks noChangeArrowheads="1"/>
          </p:cNvSpPr>
          <p:nvPr/>
        </p:nvSpPr>
        <p:spPr bwMode="auto">
          <a:xfrm>
            <a:off x="7037540" y="3810000"/>
            <a:ext cx="4819196"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mtClean="0"/>
              <a:t>Thursday PM1 </a:t>
            </a:r>
            <a:endParaRPr lang="en-US" altLang="en-US" dirty="0" smtClean="0"/>
          </a:p>
          <a:p>
            <a:pPr lvl="1"/>
            <a:r>
              <a:rPr lang="en-US" sz="1600" dirty="0"/>
              <a:t>Motions</a:t>
            </a:r>
          </a:p>
          <a:p>
            <a:pPr lvl="1">
              <a:lnSpc>
                <a:spcPct val="80000"/>
              </a:lnSpc>
            </a:pPr>
            <a:r>
              <a:rPr lang="en-US" altLang="en-US" sz="1600" smtClean="0"/>
              <a:t>Available presentations</a:t>
            </a:r>
            <a:endParaRPr lang="en-US" altLang="en-US" sz="1600" dirty="0" smtClean="0"/>
          </a:p>
          <a:p>
            <a:pPr lvl="1">
              <a:lnSpc>
                <a:spcPct val="80000"/>
              </a:lnSpc>
            </a:pPr>
            <a:r>
              <a:rPr lang="en-US" altLang="en-US" sz="1600" dirty="0" smtClean="0"/>
              <a:t>Plans </a:t>
            </a:r>
            <a:r>
              <a:rPr lang="en-US" altLang="en-US" sz="1600" smtClean="0"/>
              <a:t>for </a:t>
            </a:r>
            <a:r>
              <a:rPr lang="en-US" altLang="en-US" sz="1600" smtClean="0"/>
              <a:t>March </a:t>
            </a:r>
            <a:r>
              <a:rPr lang="en-US" altLang="en-US" sz="1600" smtClean="0"/>
              <a:t>– </a:t>
            </a:r>
            <a:r>
              <a:rPr lang="en-US" altLang="en-US" sz="1600" smtClean="0"/>
              <a:t>May 2019</a:t>
            </a:r>
            <a:endParaRPr lang="en-US" altLang="en-US" sz="800" dirty="0" smtClean="0"/>
          </a:p>
          <a:p>
            <a:pPr lvl="1">
              <a:lnSpc>
                <a:spcPct val="80000"/>
              </a:lnSpc>
            </a:pPr>
            <a:r>
              <a:rPr lang="en-US" altLang="en-US" sz="16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527672</TotalTime>
  <Words>1786</Words>
  <Application>Microsoft Office PowerPoint</Application>
  <PresentationFormat>Widescreen</PresentationFormat>
  <Paragraphs>380</Paragraphs>
  <Slides>20</Slides>
  <Notes>17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30"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March 2019 Agenda</vt:lpstr>
      <vt:lpstr>Abstract</vt:lpstr>
      <vt:lpstr>TGmd Agenda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September 2018 </vt:lpstr>
      <vt:lpstr>TGmd – Snapshot slide</vt:lpstr>
      <vt:lpstr>Approve prior TGmd minutes</vt:lpstr>
      <vt:lpstr>Motion 95 – Jan – March teleconference CIDs</vt:lpstr>
      <vt:lpstr>Motion  – Presentation</vt:lpstr>
      <vt:lpstr>PowerPoint Presentation</vt:lpstr>
      <vt:lpstr>Motion: Ad-hoc</vt:lpstr>
      <vt:lpstr>March 2019 – May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March 2019</cp:keywords>
  <cp:lastModifiedBy>Stanley, Dorothy</cp:lastModifiedBy>
  <cp:revision>3503</cp:revision>
  <cp:lastPrinted>1998-02-10T13:28:06Z</cp:lastPrinted>
  <dcterms:created xsi:type="dcterms:W3CDTF">2005-01-04T21:26:55Z</dcterms:created>
  <dcterms:modified xsi:type="dcterms:W3CDTF">2019-01-25T16:18:49Z</dcterms:modified>
</cp:coreProperties>
</file>