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5" r:id="rId4"/>
    <p:sldId id="263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73" autoAdjust="0"/>
    <p:restoredTop sz="94643"/>
  </p:normalViewPr>
  <p:slideViewPr>
    <p:cSldViewPr>
      <p:cViewPr varScale="1">
        <p:scale>
          <a:sx n="148" d="100"/>
          <a:sy n="148" d="100"/>
        </p:scale>
        <p:origin x="82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802.11-19/0220r0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Stephen McCann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802.11-19/0220r0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802.11-19/0220r0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802.11-19/0220r0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802.11-19/0220r0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926177"/>
              </p:ext>
            </p:extLst>
          </p:nvPr>
        </p:nvGraphicFramePr>
        <p:xfrm>
          <a:off x="511175" y="2346325"/>
          <a:ext cx="8053388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文書" r:id="rId4" imgW="8255000" imgH="2387600" progId="Word.Document.8">
                  <p:embed/>
                </p:oleObj>
              </mc:Choice>
              <mc:Fallback>
                <p:oleObj name="文書" r:id="rId4" imgW="8255000" imgH="2387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346325"/>
                        <a:ext cx="8053388" cy="233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March 2019, Vancouver, British Colombia, Canada.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</a:t>
            </a:r>
            <a:r>
              <a:rPr lang="en-US" dirty="0" err="1"/>
              <a:t>TGbc</a:t>
            </a:r>
            <a:r>
              <a:rPr lang="en-US" dirty="0"/>
              <a:t> Use Case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update of </a:t>
            </a:r>
            <a:r>
              <a:rPr lang="en-US" dirty="0" err="1"/>
              <a:t>TGbc</a:t>
            </a:r>
            <a:r>
              <a:rPr lang="en-US" dirty="0"/>
              <a:t> Functional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Discussion on </a:t>
            </a:r>
            <a:r>
              <a:rPr lang="en-US" dirty="0" err="1"/>
              <a:t>eBCS</a:t>
            </a:r>
            <a:r>
              <a:rPr lang="en-US" dirty="0"/>
              <a:t> frame authentication mechanism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Timeline approved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2019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Plans for May 2019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Submissions to populate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TGbc</a:t>
            </a:r>
            <a:r>
              <a:rPr lang="en-US" dirty="0"/>
              <a:t> Use Case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TGbc</a:t>
            </a:r>
            <a:r>
              <a:rPr lang="en-US" dirty="0"/>
              <a:t> Functional Requirement Document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technical submissions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Find a Technical Editor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r>
              <a:rPr lang="en-US" dirty="0"/>
              <a:t>	Agreed general time slot:  Tuesdays,  10:00h ET</a:t>
            </a:r>
          </a:p>
          <a:p>
            <a:r>
              <a:rPr lang="en-US" dirty="0"/>
              <a:t>	Telco on Apr 9, 2019</a:t>
            </a:r>
          </a:p>
          <a:p>
            <a:endParaRPr lang="en-US" dirty="0"/>
          </a:p>
          <a:p>
            <a:r>
              <a:rPr lang="en-US" dirty="0"/>
              <a:t>12-17 May 2019 F2F meeting, Atlanta, GA:</a:t>
            </a:r>
          </a:p>
          <a:p>
            <a:r>
              <a:rPr lang="en-US" dirty="0"/>
              <a:t>	Meeting time requested:  </a:t>
            </a:r>
            <a:r>
              <a:rPr lang="en-US" dirty="0">
                <a:solidFill>
                  <a:schemeClr val="tx1"/>
                </a:solidFill>
              </a:rPr>
              <a:t>3 sessions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2019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Closing-Report-Template" id="{F4F9C5E5-2BF4-084A-A671-4AA94A7D75C0}" vid="{38B2A3EF-E518-5B4B-ABB4-83942C6AA16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460</TotalTime>
  <Words>166</Words>
  <Application>Microsoft Macintosh PowerPoint</Application>
  <PresentationFormat>画面に合わせる (4:3)</PresentationFormat>
  <Paragraphs>53</Paragraphs>
  <Slides>5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802-11-Submission-Koden-TI-plain</vt:lpstr>
      <vt:lpstr>文書</vt:lpstr>
      <vt:lpstr>TGbc Closing Report</vt:lpstr>
      <vt:lpstr>Abstract</vt:lpstr>
      <vt:lpstr>Work Completed this week</vt:lpstr>
      <vt:lpstr>Plans for May 2019</vt:lpstr>
      <vt:lpstr>Future Session Planning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森岡仁志</cp:lastModifiedBy>
  <cp:revision>19</cp:revision>
  <cp:lastPrinted>1601-01-01T00:00:00Z</cp:lastPrinted>
  <dcterms:created xsi:type="dcterms:W3CDTF">2019-01-17T17:55:49Z</dcterms:created>
  <dcterms:modified xsi:type="dcterms:W3CDTF">2019-03-14T17:48:10Z</dcterms:modified>
  <cp:category/>
</cp:coreProperties>
</file>