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2" r:id="rId4"/>
    <p:sldId id="268" r:id="rId5"/>
    <p:sldId id="265" r:id="rId6"/>
    <p:sldId id="269" r:id="rId7"/>
    <p:sldId id="275" r:id="rId8"/>
    <p:sldId id="273" r:id="rId9"/>
    <p:sldId id="301" r:id="rId10"/>
    <p:sldId id="302" r:id="rId11"/>
    <p:sldId id="303" r:id="rId12"/>
    <p:sldId id="304" r:id="rId13"/>
    <p:sldId id="305" r:id="rId14"/>
    <p:sldId id="306" r:id="rId15"/>
    <p:sldId id="307" r:id="rId16"/>
    <p:sldId id="272" r:id="rId17"/>
    <p:sldId id="308" r:id="rId18"/>
    <p:sldId id="287" r:id="rId19"/>
    <p:sldId id="266" r:id="rId20"/>
    <p:sldId id="309"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538" autoAdjust="0"/>
    <p:restoredTop sz="94643"/>
  </p:normalViewPr>
  <p:slideViewPr>
    <p:cSldViewPr>
      <p:cViewPr varScale="1">
        <p:scale>
          <a:sx n="89" d="100"/>
          <a:sy n="89" d="100"/>
        </p:scale>
        <p:origin x="118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802.11-19/0219r3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Stephen McCann (BlackBerry)</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802.11-19/0219r3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Stephen McCann (BlackBerry)</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802.11-19/0219r3</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802.11-19/0219r3</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802.11-19/0219r3</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Stephen McCann (BlackBerry)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2019</a:t>
            </a:r>
            <a:endParaRPr lang="en-GB"/>
          </a:p>
        </p:txBody>
      </p:sp>
      <p:sp>
        <p:nvSpPr>
          <p:cNvPr id="6" name="Footer Placeholder 5"/>
          <p:cNvSpPr>
            <a:spLocks noGrp="1"/>
          </p:cNvSpPr>
          <p:nvPr>
            <p:ph type="ftr" idx="11"/>
          </p:nvPr>
        </p:nvSpPr>
        <p:spPr/>
        <p:txBody>
          <a:bodyPr/>
          <a:lstStyle>
            <a:lvl1pPr>
              <a:defRPr/>
            </a:lvl1pPr>
          </a:lstStyle>
          <a:p>
            <a:r>
              <a:rPr lang="de-DE"/>
              <a:t>Stephen McCann (BlackBerry)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Stephen McCann (BlackBerry)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2019</a:t>
            </a:r>
            <a:endParaRPr lang="en-GB"/>
          </a:p>
        </p:txBody>
      </p:sp>
      <p:sp>
        <p:nvSpPr>
          <p:cNvPr id="4" name="Footer Placeholder 3"/>
          <p:cNvSpPr>
            <a:spLocks noGrp="1"/>
          </p:cNvSpPr>
          <p:nvPr>
            <p:ph type="ftr" idx="11"/>
          </p:nvPr>
        </p:nvSpPr>
        <p:spPr/>
        <p:txBody>
          <a:bodyPr/>
          <a:lstStyle>
            <a:lvl1pPr>
              <a:defRPr/>
            </a:lvl1pPr>
          </a:lstStyle>
          <a:p>
            <a:r>
              <a:rPr lang="de-DE"/>
              <a:t>Stephen McCann (BlackBerry)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2019</a:t>
            </a:r>
            <a:endParaRPr lang="en-GB"/>
          </a:p>
        </p:txBody>
      </p:sp>
      <p:sp>
        <p:nvSpPr>
          <p:cNvPr id="3" name="Footer Placeholder 2"/>
          <p:cNvSpPr>
            <a:spLocks noGrp="1"/>
          </p:cNvSpPr>
          <p:nvPr>
            <p:ph type="ftr" idx="11"/>
          </p:nvPr>
        </p:nvSpPr>
        <p:spPr/>
        <p:txBody>
          <a:bodyPr/>
          <a:lstStyle>
            <a:lvl1pPr>
              <a:defRPr/>
            </a:lvl1pPr>
          </a:lstStyle>
          <a:p>
            <a:r>
              <a:rPr lang="de-DE"/>
              <a:t>Stephen McCann (BlackBerry)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Stephen McCann (BlackBerry)</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802.11-19/0219r3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Stephen McCann (BlackBerry)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TGbc</a:t>
            </a:r>
            <a:r>
              <a:rPr lang="en-GB" dirty="0"/>
              <a:t> Enhanced Broadcast Services Agenda</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2019-03-13</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50464248"/>
              </p:ext>
            </p:extLst>
          </p:nvPr>
        </p:nvGraphicFramePr>
        <p:xfrm>
          <a:off x="504825" y="2286000"/>
          <a:ext cx="8039100" cy="2447925"/>
        </p:xfrm>
        <a:graphic>
          <a:graphicData uri="http://schemas.openxmlformats.org/presentationml/2006/ole">
            <mc:AlternateContent xmlns:mc="http://schemas.openxmlformats.org/markup-compatibility/2006">
              <mc:Choice xmlns:v="urn:schemas-microsoft-com:vml" Requires="v">
                <p:oleObj spid="_x0000_s3110" name="Document" r:id="rId4" imgW="8261444" imgH="2516318" progId="Word.Document.8">
                  <p:embed/>
                </p:oleObj>
              </mc:Choice>
              <mc:Fallback>
                <p:oleObj name="Document" r:id="rId4" imgW="8261444" imgH="2516318" progId="Word.Document.8">
                  <p:embed/>
                  <p:pic>
                    <p:nvPicPr>
                      <p:cNvPr id="0" name="Picture 4"/>
                      <p:cNvPicPr>
                        <a:picLocks noChangeAspect="1" noChangeArrowheads="1"/>
                      </p:cNvPicPr>
                      <p:nvPr/>
                    </p:nvPicPr>
                    <p:blipFill>
                      <a:blip r:embed="rId5"/>
                      <a:srcRect/>
                      <a:stretch>
                        <a:fillRect/>
                      </a:stretch>
                    </p:blipFill>
                    <p:spPr bwMode="auto">
                      <a:xfrm>
                        <a:off x="504825" y="2286000"/>
                        <a:ext cx="8039100" cy="24479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Approve January 2019 face to face minutes</a:t>
            </a:r>
          </a:p>
          <a:p>
            <a:r>
              <a:rPr lang="en-US" dirty="0">
                <a:sym typeface="Wingdings" pitchFamily="2" charset="2"/>
              </a:rPr>
              <a:t>11-19-0119r1</a:t>
            </a:r>
          </a:p>
          <a:p>
            <a:endParaRPr lang="en-US" dirty="0">
              <a:sym typeface="Wingdings" pitchFamily="2" charset="2"/>
            </a:endParaRPr>
          </a:p>
          <a:p>
            <a:r>
              <a:rPr lang="en-US" dirty="0">
                <a:sym typeface="Wingdings" pitchFamily="2" charset="2"/>
              </a:rPr>
              <a:t>Approve February 12</a:t>
            </a:r>
            <a:r>
              <a:rPr lang="en-US" baseline="30000" dirty="0">
                <a:sym typeface="Wingdings" pitchFamily="2" charset="2"/>
              </a:rPr>
              <a:t>th</a:t>
            </a:r>
            <a:r>
              <a:rPr lang="en-US" dirty="0">
                <a:sym typeface="Wingdings" pitchFamily="2" charset="2"/>
              </a:rPr>
              <a:t> 2019 Teleconference minutes</a:t>
            </a:r>
          </a:p>
          <a:p>
            <a:r>
              <a:rPr lang="en-US" dirty="0">
                <a:sym typeface="Wingdings" pitchFamily="2" charset="2"/>
              </a:rPr>
              <a:t>11-19-0270r0</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Stephen McCann (BlackBerry)</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US"/>
              <a:t>March 2019</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US"/>
              <a:t>March 2019</a:t>
            </a:r>
            <a:endParaRPr lang="en-GB" dirty="0"/>
          </a:p>
        </p:txBody>
      </p:sp>
      <p:sp>
        <p:nvSpPr>
          <p:cNvPr id="5" name="Fußzeilenplatzhalter 4"/>
          <p:cNvSpPr>
            <a:spLocks noGrp="1"/>
          </p:cNvSpPr>
          <p:nvPr>
            <p:ph type="ftr" idx="11"/>
          </p:nvPr>
        </p:nvSpPr>
        <p:spPr/>
        <p:txBody>
          <a:bodyPr/>
          <a:lstStyle/>
          <a:p>
            <a:r>
              <a:rPr lang="de-DE"/>
              <a:t>Stephen McCann (BlackBerry)</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Tuesday AM1 Submissions</a:t>
            </a:r>
          </a:p>
        </p:txBody>
      </p:sp>
      <p:sp>
        <p:nvSpPr>
          <p:cNvPr id="3" name="Inhaltsplatzhalter 2"/>
          <p:cNvSpPr>
            <a:spLocks noGrp="1"/>
          </p:cNvSpPr>
          <p:nvPr>
            <p:ph idx="1"/>
          </p:nvPr>
        </p:nvSpPr>
        <p:spPr/>
        <p:txBody>
          <a:bodyPr/>
          <a:lstStyle/>
          <a:p>
            <a:r>
              <a:rPr lang="en-US" dirty="0"/>
              <a:t>11-19-0451r0 – </a:t>
            </a:r>
            <a:r>
              <a:rPr lang="en-US" dirty="0" err="1"/>
              <a:t>eBCS</a:t>
            </a:r>
            <a:r>
              <a:rPr lang="en-US" dirty="0"/>
              <a:t> Frame Authentication Proposal</a:t>
            </a:r>
          </a:p>
          <a:p>
            <a:r>
              <a:rPr lang="en-US" dirty="0"/>
              <a:t>11-19-0377r0 – Air Time Consumption</a:t>
            </a:r>
          </a:p>
          <a:p>
            <a:r>
              <a:rPr lang="en-US" dirty="0"/>
              <a:t>11-19-0446r0 – Proposed Requirements</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Stephen McCann (BlackBerry)</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Enhanced Broadcast Services (</a:t>
            </a:r>
            <a:r>
              <a:rPr lang="en-GB" dirty="0" err="1"/>
              <a:t>TGbc</a:t>
            </a:r>
            <a:r>
              <a:rPr lang="en-GB" dirty="0"/>
              <a:t>) agenda for the March 2019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Wednesday AM1 Submissions</a:t>
            </a:r>
          </a:p>
        </p:txBody>
      </p:sp>
      <p:sp>
        <p:nvSpPr>
          <p:cNvPr id="3" name="Inhaltsplatzhalter 2"/>
          <p:cNvSpPr>
            <a:spLocks noGrp="1"/>
          </p:cNvSpPr>
          <p:nvPr>
            <p:ph idx="1"/>
          </p:nvPr>
        </p:nvSpPr>
        <p:spPr/>
        <p:txBody>
          <a:bodyPr/>
          <a:lstStyle/>
          <a:p>
            <a:r>
              <a:rPr lang="en-US" dirty="0"/>
              <a:t>11-19-0446r2 – </a:t>
            </a:r>
            <a:r>
              <a:rPr lang="en-GB" dirty="0"/>
              <a:t>Proposed functional requirements for 802.11bc</a:t>
            </a:r>
            <a:endParaRPr lang="en-US" dirty="0"/>
          </a:p>
          <a:p>
            <a:r>
              <a:rPr lang="en-US" dirty="0"/>
              <a:t>11-19-0268r3 – Use Case Document</a:t>
            </a:r>
          </a:p>
          <a:p>
            <a:r>
              <a:rPr lang="en-US" dirty="0"/>
              <a:t>11-19-0472r0 – </a:t>
            </a:r>
            <a:r>
              <a:rPr lang="en-GB" dirty="0" err="1"/>
              <a:t>TGbc_Additional_Use_Case_Scenario</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extLst>
      <p:ext uri="{BB962C8B-B14F-4D97-AF65-F5344CB8AC3E}">
        <p14:creationId xmlns:p14="http://schemas.microsoft.com/office/powerpoint/2010/main" val="4010940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2019</a:t>
            </a:r>
            <a:endParaRPr lang="en-GB"/>
          </a:p>
        </p:txBody>
      </p:sp>
      <p:sp>
        <p:nvSpPr>
          <p:cNvPr id="5" name="Footer Placeholder 4"/>
          <p:cNvSpPr>
            <a:spLocks noGrp="1"/>
          </p:cNvSpPr>
          <p:nvPr>
            <p:ph type="ftr" idx="14"/>
          </p:nvPr>
        </p:nvSpPr>
        <p:spPr>
          <a:xfrm>
            <a:off x="6286512" y="6475413"/>
            <a:ext cx="2255826" cy="180975"/>
          </a:xfrm>
        </p:spPr>
        <p:txBody>
          <a:bodyPr/>
          <a:lstStyle/>
          <a:p>
            <a:r>
              <a:rPr lang="de-DE"/>
              <a:t>Stephen McCann (BlackBerry)</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Hyatt, Vancouver, BC, Canada</a:t>
            </a:r>
            <a:endParaRPr lang="en-US" altLang="en-US" sz="4000" dirty="0">
              <a:latin typeface="Arial" panose="020B0604020202020204" pitchFamily="34" charset="0"/>
            </a:endParaRPr>
          </a:p>
          <a:p>
            <a:pPr algn="ctr">
              <a:lnSpc>
                <a:spcPct val="90000"/>
              </a:lnSpc>
              <a:buFontTx/>
              <a:buNone/>
            </a:pPr>
            <a:r>
              <a:rPr lang="en-US" altLang="en-US" sz="4000" dirty="0">
                <a:latin typeface="Arial" panose="020B0604020202020204" pitchFamily="34" charset="0"/>
              </a:rPr>
              <a:t>March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US"/>
              <a:t>March 2019</a:t>
            </a:r>
            <a:endParaRPr lang="en-GB" dirty="0"/>
          </a:p>
        </p:txBody>
      </p:sp>
      <p:sp>
        <p:nvSpPr>
          <p:cNvPr id="5" name="Fußzeilenplatzhalter 4"/>
          <p:cNvSpPr>
            <a:spLocks noGrp="1"/>
          </p:cNvSpPr>
          <p:nvPr>
            <p:ph type="ftr" idx="11"/>
          </p:nvPr>
        </p:nvSpPr>
        <p:spPr/>
        <p:txBody>
          <a:bodyPr/>
          <a:lstStyle/>
          <a:p>
            <a:r>
              <a:rPr lang="de-DE"/>
              <a:t>Stephen McCann (BlackBerry)</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US"/>
              <a:t>March 2019</a:t>
            </a:r>
            <a:endParaRPr lang="en-GB" dirty="0"/>
          </a:p>
        </p:txBody>
      </p:sp>
      <p:sp>
        <p:nvSpPr>
          <p:cNvPr id="5" name="Fußzeilenplatzhalter 4"/>
          <p:cNvSpPr>
            <a:spLocks noGrp="1"/>
          </p:cNvSpPr>
          <p:nvPr>
            <p:ph type="ftr" idx="11"/>
          </p:nvPr>
        </p:nvSpPr>
        <p:spPr/>
        <p:txBody>
          <a:bodyPr/>
          <a:lstStyle/>
          <a:p>
            <a:r>
              <a:rPr lang="de-DE"/>
              <a:t>Stephen McCann (BlackBerry)</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307</TotalTime>
  <Words>1280</Words>
  <Application>Microsoft Office PowerPoint</Application>
  <PresentationFormat>On-screen Show (4:3)</PresentationFormat>
  <Paragraphs>190</Paragraphs>
  <Slides>20</Slides>
  <Notes>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30" baseType="lpstr">
      <vt:lpstr>Arial Unicode MS</vt:lpstr>
      <vt:lpstr>MS Gothic</vt:lpstr>
      <vt:lpstr>Arial</vt:lpstr>
      <vt:lpstr>Arial Black</vt:lpstr>
      <vt:lpstr>Calibri</vt:lpstr>
      <vt:lpstr>Monotype Sorts</vt:lpstr>
      <vt:lpstr>Times New Roman</vt:lpstr>
      <vt:lpstr>Wingdings</vt:lpstr>
      <vt:lpstr>802-11-BCS-Chair-Slides-Template</vt:lpstr>
      <vt:lpstr>Document</vt:lpstr>
      <vt:lpstr>TGbc Enhanced Broadcast Services Agenda</vt:lpstr>
      <vt:lpstr>Abstract</vt:lpstr>
      <vt:lpstr>  IEEE 802.11 BCS: BroadCast Services Task Group -- TGbc</vt:lpstr>
      <vt:lpstr>Opening Formalities</vt:lpstr>
      <vt:lpstr>Front Table Introduction</vt:lpstr>
      <vt:lpstr>Meeting Protocol</vt:lpstr>
      <vt:lpstr>Reminder to register attendance</vt:lpstr>
      <vt:lpstr>Announcements</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Review and Approve meeting minutes</vt:lpstr>
      <vt:lpstr>TGbc Documents</vt:lpstr>
      <vt:lpstr>Submissions</vt:lpstr>
      <vt:lpstr>Tuesday AM1 Submissions</vt:lpstr>
      <vt:lpstr>Wednesday AM1 Submissions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Marc Emmelmann</dc:creator>
  <cp:keywords/>
  <dc:description/>
  <cp:lastModifiedBy>Stephen McCann</cp:lastModifiedBy>
  <cp:revision>12</cp:revision>
  <cp:lastPrinted>1601-01-01T00:00:00Z</cp:lastPrinted>
  <dcterms:created xsi:type="dcterms:W3CDTF">2019-01-18T19:21:37Z</dcterms:created>
  <dcterms:modified xsi:type="dcterms:W3CDTF">2019-03-14T15:33:33Z</dcterms:modified>
  <cp:category/>
</cp:coreProperties>
</file>