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62" r:id="rId4"/>
    <p:sldId id="268" r:id="rId5"/>
    <p:sldId id="265" r:id="rId6"/>
    <p:sldId id="269" r:id="rId7"/>
    <p:sldId id="275" r:id="rId8"/>
    <p:sldId id="273" r:id="rId9"/>
    <p:sldId id="301" r:id="rId10"/>
    <p:sldId id="302" r:id="rId11"/>
    <p:sldId id="303" r:id="rId12"/>
    <p:sldId id="304" r:id="rId13"/>
    <p:sldId id="305" r:id="rId14"/>
    <p:sldId id="306" r:id="rId15"/>
    <p:sldId id="307" r:id="rId16"/>
    <p:sldId id="272" r:id="rId17"/>
    <p:sldId id="308" r:id="rId18"/>
    <p:sldId id="287" r:id="rId19"/>
    <p:sldId id="266" r:id="rId20"/>
    <p:sldId id="290" r:id="rId21"/>
    <p:sldId id="288" r:id="rId22"/>
    <p:sldId id="291" r:id="rId23"/>
    <p:sldId id="298" r:id="rId24"/>
    <p:sldId id="292" r:id="rId25"/>
    <p:sldId id="299" r:id="rId26"/>
    <p:sldId id="293" r:id="rId27"/>
    <p:sldId id="294" r:id="rId28"/>
    <p:sldId id="263" r:id="rId29"/>
    <p:sldId id="296" r:id="rId30"/>
    <p:sldId id="297" r:id="rId31"/>
    <p:sldId id="295" r:id="rId32"/>
    <p:sldId id="264"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538" autoAdjust="0"/>
    <p:restoredTop sz="94643"/>
  </p:normalViewPr>
  <p:slideViewPr>
    <p:cSldViewPr>
      <p:cViewPr varScale="1">
        <p:scale>
          <a:sx n="84" d="100"/>
          <a:sy n="84" d="100"/>
        </p:scale>
        <p:origin x="946"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802.11-19/0219r1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802.11-19/0219r1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802.11-19/0219r1</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802.11-19/0219r1</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802.11-19/0219r1</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802.11-19/0219r1</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802.11-19/0219r1</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802.11-19/0219r1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TGbc</a:t>
            </a:r>
            <a:r>
              <a:rPr lang="en-GB" dirty="0"/>
              <a:t> Enhanced Broadcast Services Agenda</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2019-03-12</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02"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Approve January 2019 face to face minutes</a:t>
            </a:r>
          </a:p>
          <a:p>
            <a:r>
              <a:rPr lang="en-US" dirty="0">
                <a:sym typeface="Wingdings" pitchFamily="2" charset="2"/>
              </a:rPr>
              <a:t>11-19-0119r1</a:t>
            </a:r>
          </a:p>
          <a:p>
            <a:endParaRPr lang="en-US" dirty="0">
              <a:sym typeface="Wingdings" pitchFamily="2" charset="2"/>
            </a:endParaRPr>
          </a:p>
          <a:p>
            <a:r>
              <a:rPr lang="en-US" dirty="0">
                <a:sym typeface="Wingdings" pitchFamily="2" charset="2"/>
              </a:rPr>
              <a:t>Approve February 12</a:t>
            </a:r>
            <a:r>
              <a:rPr lang="en-US" baseline="30000" dirty="0">
                <a:sym typeface="Wingdings" pitchFamily="2" charset="2"/>
              </a:rPr>
              <a:t>th</a:t>
            </a:r>
            <a:r>
              <a:rPr lang="en-US" dirty="0">
                <a:sym typeface="Wingdings" pitchFamily="2" charset="2"/>
              </a:rPr>
              <a:t> 2019 Teleconference minutes</a:t>
            </a:r>
          </a:p>
          <a:p>
            <a:r>
              <a:rPr lang="en-US" dirty="0">
                <a:sym typeface="Wingdings" pitchFamily="2" charset="2"/>
              </a:rPr>
              <a:t>11-19-0270r0</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March 2019</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Submissions</a:t>
            </a:r>
          </a:p>
        </p:txBody>
      </p:sp>
      <p:sp>
        <p:nvSpPr>
          <p:cNvPr id="3" name="Inhaltsplatzhalter 2"/>
          <p:cNvSpPr>
            <a:spLocks noGrp="1"/>
          </p:cNvSpPr>
          <p:nvPr>
            <p:ph idx="1"/>
          </p:nvPr>
        </p:nvSpPr>
        <p:spPr/>
        <p:txBody>
          <a:bodyPr/>
          <a:lstStyle/>
          <a:p>
            <a:r>
              <a:rPr lang="en-US" dirty="0"/>
              <a:t>11-19-0451r0 – </a:t>
            </a:r>
            <a:r>
              <a:rPr lang="en-US" dirty="0" err="1"/>
              <a:t>eBCS</a:t>
            </a:r>
            <a:r>
              <a:rPr lang="en-US" dirty="0"/>
              <a:t> Frame Authentication Proposal</a:t>
            </a:r>
          </a:p>
          <a:p>
            <a:r>
              <a:rPr lang="en-US" dirty="0"/>
              <a:t>11-19-0377r0 – Air Time Consumption</a:t>
            </a:r>
          </a:p>
          <a:p>
            <a:r>
              <a:rPr lang="en-US" dirty="0"/>
              <a:t>11-19-0446r0 – Proposed Requirements</a:t>
            </a:r>
          </a:p>
          <a:p>
            <a:endParaRPr lang="en-US" dirty="0"/>
          </a:p>
          <a:p>
            <a:r>
              <a:rPr lang="en-US" dirty="0"/>
              <a:t>11-19-0268r3 – Use Case Document [Wed]</a:t>
            </a:r>
          </a:p>
          <a:p>
            <a:r>
              <a:rPr lang="en-US" dirty="0"/>
              <a:t>11-19-0xxxr0 – Use Case Scenario [Wed]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Enhanced Broadcast Services (</a:t>
            </a:r>
            <a:r>
              <a:rPr lang="en-GB" dirty="0" err="1"/>
              <a:t>TGbc</a:t>
            </a:r>
            <a:r>
              <a:rPr lang="en-GB" dirty="0"/>
              <a:t>) agenda for the March 2019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Ad-hoc meetings: Discussion</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ad-hoc meetings</a:t>
            </a:r>
          </a:p>
        </p:txBody>
      </p:sp>
      <p:sp>
        <p:nvSpPr>
          <p:cNvPr id="3" name="Inhaltsplatzhalter 2"/>
          <p:cNvSpPr>
            <a:spLocks noGrp="1"/>
          </p:cNvSpPr>
          <p:nvPr>
            <p:ph idx="1"/>
          </p:nvPr>
        </p:nvSpPr>
        <p:spPr/>
        <p:txBody>
          <a:bodyPr/>
          <a:lstStyle/>
          <a:p>
            <a:r>
              <a:rPr lang="de-DE" dirty="0"/>
              <a:t>•	</a:t>
            </a:r>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3" name="Inhaltsplatzhalter 2"/>
          <p:cNvSpPr>
            <a:spLocks noGrp="1"/>
          </p:cNvSpPr>
          <p:nvPr>
            <p:ph idx="1"/>
          </p:nvPr>
        </p:nvSpPr>
        <p:spPr/>
        <p:txBody>
          <a:bodyPr/>
          <a:lstStyle/>
          <a:p>
            <a:pPr marL="0" indent="0">
              <a:lnSpc>
                <a:spcPct val="80000"/>
              </a:lnSpc>
              <a:buNone/>
            </a:pPr>
            <a:r>
              <a:rPr lang="en-US" altLang="en-US" dirty="0"/>
              <a:t>January 2019		First meeting as a task group</a:t>
            </a:r>
          </a:p>
          <a:p>
            <a:pPr marL="0" indent="0">
              <a:lnSpc>
                <a:spcPct val="80000"/>
              </a:lnSpc>
              <a:buNone/>
            </a:pPr>
            <a:r>
              <a:rPr lang="en-US" altLang="en-US" dirty="0"/>
              <a:t>January 2020		Initial WGLB (D1.0)</a:t>
            </a:r>
          </a:p>
          <a:p>
            <a:pPr marL="0" indent="0">
              <a:lnSpc>
                <a:spcPct val="80000"/>
              </a:lnSpc>
              <a:buNone/>
            </a:pPr>
            <a:r>
              <a:rPr lang="en-US" altLang="en-US" dirty="0"/>
              <a:t>July 2020			D2.0 WGLB Recirculation LB</a:t>
            </a:r>
          </a:p>
          <a:p>
            <a:pPr marL="0" indent="0">
              <a:lnSpc>
                <a:spcPct val="80000"/>
              </a:lnSpc>
              <a:buNone/>
            </a:pPr>
            <a:r>
              <a:rPr lang="en-US" altLang="en-US" dirty="0"/>
              <a:t>January 2021		Form SB Pool</a:t>
            </a:r>
          </a:p>
          <a:p>
            <a:pPr marL="0" indent="0">
              <a:lnSpc>
                <a:spcPct val="80000"/>
              </a:lnSpc>
              <a:buNone/>
            </a:pPr>
            <a:r>
              <a:rPr lang="en-US" altLang="en-US" dirty="0"/>
              <a:t>January 2021		MEC/MDR done</a:t>
            </a:r>
          </a:p>
          <a:p>
            <a:pPr marL="0" indent="0">
              <a:lnSpc>
                <a:spcPct val="80000"/>
              </a:lnSpc>
              <a:buNone/>
            </a:pPr>
            <a:r>
              <a:rPr lang="en-US" altLang="en-US" dirty="0"/>
              <a:t>March 2021		Initial SB</a:t>
            </a:r>
          </a:p>
          <a:p>
            <a:pPr marL="0" indent="0">
              <a:lnSpc>
                <a:spcPct val="80000"/>
              </a:lnSpc>
              <a:buNone/>
            </a:pPr>
            <a:r>
              <a:rPr lang="en-US" altLang="en-US" dirty="0"/>
              <a:t>July 2021			Recirculation SB</a:t>
            </a:r>
          </a:p>
          <a:p>
            <a:pPr marL="0" indent="0">
              <a:lnSpc>
                <a:spcPct val="80000"/>
              </a:lnSpc>
              <a:buNone/>
            </a:pPr>
            <a:r>
              <a:rPr lang="en-US" altLang="en-US" dirty="0"/>
              <a:t>Jan 2022			Final WG/EC approval</a:t>
            </a:r>
          </a:p>
          <a:p>
            <a:pPr marL="0" indent="0">
              <a:lnSpc>
                <a:spcPct val="80000"/>
              </a:lnSpc>
              <a:buNone/>
            </a:pPr>
            <a:r>
              <a:rPr lang="en-US" altLang="en-US" dirty="0"/>
              <a:t>Feb 2022			</a:t>
            </a:r>
            <a:r>
              <a:rPr lang="en-US" altLang="en-US" dirty="0" err="1"/>
              <a:t>Revcom</a:t>
            </a:r>
            <a:r>
              <a:rPr lang="en-US" altLang="en-US" dirty="0"/>
              <a:t>/SASB approval</a:t>
            </a:r>
            <a:endParaRPr lang="en-US" dirty="0"/>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
        <p:nvSpPr>
          <p:cNvPr id="7" name="Textfeld 6"/>
          <p:cNvSpPr txBox="1"/>
          <p:nvPr/>
        </p:nvSpPr>
        <p:spPr>
          <a:xfrm rot="20107319">
            <a:off x="401988" y="1874361"/>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2019</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2019</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Hyatt, Vancouver, BC, Canada</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March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171</TotalTime>
  <Words>1600</Words>
  <Application>Microsoft Office PowerPoint</Application>
  <PresentationFormat>On-screen Show (4:3)</PresentationFormat>
  <Paragraphs>295</Paragraphs>
  <Slides>32</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2" baseType="lpstr">
      <vt:lpstr>Arial Unicode MS</vt:lpstr>
      <vt:lpstr>MS Gothic</vt:lpstr>
      <vt:lpstr>Arial</vt:lpstr>
      <vt:lpstr>Arial Black</vt:lpstr>
      <vt:lpstr>Calibri</vt:lpstr>
      <vt:lpstr>Monotype Sorts</vt:lpstr>
      <vt:lpstr>Times New Roman</vt:lpstr>
      <vt:lpstr>Wingdings</vt:lpstr>
      <vt:lpstr>802-11-BCS-Chair-Slides-Template</vt:lpstr>
      <vt:lpstr>Dokument</vt:lpstr>
      <vt:lpstr>TGbc Enhanced Broadcast Services Agenda</vt:lpstr>
      <vt:lpstr>Abstract</vt:lpstr>
      <vt:lpstr>  IEEE 802.11 BCS: BroadCast Services Task Group -- TGbc</vt:lpstr>
      <vt:lpstr>Opening Formalities</vt:lpstr>
      <vt:lpstr>Front Table Introduction</vt:lpstr>
      <vt:lpstr>Meeting Protocol</vt:lpstr>
      <vt:lpstr>Reminder to register attendance</vt:lpstr>
      <vt:lpstr>Announcements</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Review and Approve meeting minutes</vt:lpstr>
      <vt:lpstr>TGbc Documents</vt:lpstr>
      <vt:lpstr>Submissions</vt:lpstr>
      <vt:lpstr>Submissions</vt:lpstr>
      <vt:lpstr>Administrative Items</vt:lpstr>
      <vt:lpstr>Goals for the next meeting</vt:lpstr>
      <vt:lpstr>Ad-hoc meetings: Discussion</vt:lpstr>
      <vt:lpstr>Motion to authorize ad-hoc meetings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Marc Emmelmann</dc:creator>
  <cp:keywords/>
  <dc:description/>
  <cp:lastModifiedBy>Stephen McCann</cp:lastModifiedBy>
  <cp:revision>7</cp:revision>
  <cp:lastPrinted>1601-01-01T00:00:00Z</cp:lastPrinted>
  <dcterms:created xsi:type="dcterms:W3CDTF">2019-01-18T19:21:37Z</dcterms:created>
  <dcterms:modified xsi:type="dcterms:W3CDTF">2019-03-12T21:22:43Z</dcterms:modified>
  <cp:category/>
</cp:coreProperties>
</file>