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287" r:id="rId23"/>
    <p:sldId id="266" r:id="rId24"/>
    <p:sldId id="289" r:id="rId25"/>
    <p:sldId id="290" r:id="rId26"/>
    <p:sldId id="288" r:id="rId27"/>
    <p:sldId id="291" r:id="rId28"/>
    <p:sldId id="29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802.11-19/0219r0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802.11-19/0219r0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802.11-19/0219r0</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802.11-19/0219r0</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802.11-19/0219r0</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802.11-19/0219r0</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802.11-19/0219r0</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2019-03-11</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98"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March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March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Hyatt, Vancouver, BC, Canada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March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dirty="0"/>
              <a:t>January 2019		First meeting as a task group</a:t>
            </a:r>
          </a:p>
          <a:p>
            <a:pPr marL="0" indent="0">
              <a:lnSpc>
                <a:spcPct val="80000"/>
              </a:lnSpc>
              <a:buNone/>
            </a:pPr>
            <a:r>
              <a:rPr lang="en-US" altLang="en-US" dirty="0"/>
              <a:t>January 2020		Initial WGLB (D1.0)</a:t>
            </a:r>
          </a:p>
          <a:p>
            <a:pPr marL="0" indent="0">
              <a:lnSpc>
                <a:spcPct val="80000"/>
              </a:lnSpc>
              <a:buNone/>
            </a:pPr>
            <a:r>
              <a:rPr lang="en-US" altLang="en-US" dirty="0"/>
              <a:t>July 2020			D2.0 WGLB Recirculation LB</a:t>
            </a:r>
          </a:p>
          <a:p>
            <a:pPr marL="0" indent="0">
              <a:lnSpc>
                <a:spcPct val="80000"/>
              </a:lnSpc>
              <a:buNone/>
            </a:pPr>
            <a:r>
              <a:rPr lang="en-US" altLang="en-US" dirty="0"/>
              <a:t>January 2021		Form SB Pool</a:t>
            </a:r>
          </a:p>
          <a:p>
            <a:pPr marL="0" indent="0">
              <a:lnSpc>
                <a:spcPct val="80000"/>
              </a:lnSpc>
              <a:buNone/>
            </a:pPr>
            <a:r>
              <a:rPr lang="en-US" altLang="en-US" dirty="0"/>
              <a:t>January 2021		MEC/MDR done</a:t>
            </a:r>
          </a:p>
          <a:p>
            <a:pPr marL="0" indent="0">
              <a:lnSpc>
                <a:spcPct val="80000"/>
              </a:lnSpc>
              <a:buNone/>
            </a:pPr>
            <a:r>
              <a:rPr lang="en-US" altLang="en-US" dirty="0"/>
              <a:t>March 2021		Initial SB</a:t>
            </a:r>
          </a:p>
          <a:p>
            <a:pPr marL="0" indent="0">
              <a:lnSpc>
                <a:spcPct val="80000"/>
              </a:lnSpc>
              <a:buNone/>
            </a:pPr>
            <a:r>
              <a:rPr lang="en-US" altLang="en-US" dirty="0"/>
              <a:t>July 2021			Recirculation SB</a:t>
            </a:r>
          </a:p>
          <a:p>
            <a:pPr marL="0" indent="0">
              <a:lnSpc>
                <a:spcPct val="80000"/>
              </a:lnSpc>
              <a:buNone/>
            </a:pPr>
            <a:r>
              <a:rPr lang="en-US" altLang="en-US" dirty="0"/>
              <a:t>Jan 2022			Final WG/EC approval</a:t>
            </a:r>
          </a:p>
          <a:p>
            <a:pPr marL="0" indent="0">
              <a:lnSpc>
                <a:spcPct val="80000"/>
              </a:lnSpc>
              <a:buNone/>
            </a:pPr>
            <a:r>
              <a:rPr lang="en-US" altLang="en-US" dirty="0"/>
              <a:t>Feb 2022			</a:t>
            </a:r>
            <a:r>
              <a:rPr lang="en-US" altLang="en-US" dirty="0" err="1"/>
              <a:t>Revcom</a:t>
            </a:r>
            <a:r>
              <a:rPr lang="en-US" altLang="en-US" dirty="0"/>
              <a:t>/SASB approval</a:t>
            </a: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Textfeld 6"/>
          <p:cNvSpPr txBox="1"/>
          <p:nvPr/>
        </p:nvSpPr>
        <p:spPr>
          <a:xfrm rot="20107319">
            <a:off x="401988" y="1874361"/>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sz="2200" dirty="0"/>
              <a:t>Submissions to populate</a:t>
            </a:r>
          </a:p>
          <a:p>
            <a:pPr lvl="1">
              <a:buFont typeface="Arial" panose="020B0604020202020204" pitchFamily="34" charset="0"/>
              <a:buChar char="•"/>
            </a:pPr>
            <a:r>
              <a:rPr lang="en-US" sz="1800" dirty="0"/>
              <a:t>the </a:t>
            </a:r>
            <a:r>
              <a:rPr lang="en-US" sz="1800" dirty="0" err="1"/>
              <a:t>TGbc</a:t>
            </a:r>
            <a:r>
              <a:rPr lang="en-US" sz="1800" dirty="0"/>
              <a:t> Use Case Document</a:t>
            </a:r>
          </a:p>
          <a:p>
            <a:pPr lvl="1">
              <a:buFont typeface="Arial" panose="020B0604020202020204" pitchFamily="34" charset="0"/>
              <a:buChar char="•"/>
            </a:pPr>
            <a:r>
              <a:rPr lang="en-US" sz="1800" dirty="0"/>
              <a:t>the </a:t>
            </a:r>
            <a:r>
              <a:rPr lang="en-US" sz="1800" dirty="0" err="1"/>
              <a:t>TGbc</a:t>
            </a:r>
            <a:r>
              <a:rPr lang="en-US" sz="1800" dirty="0"/>
              <a:t> Functional Requirement Document</a:t>
            </a:r>
          </a:p>
          <a:p>
            <a:pPr lvl="1">
              <a:buFont typeface="Arial" panose="020B0604020202020204" pitchFamily="34" charset="0"/>
              <a:buChar char="•"/>
            </a:pPr>
            <a:endParaRPr lang="en-US" sz="1800" dirty="0"/>
          </a:p>
          <a:p>
            <a:pPr>
              <a:buFont typeface="Arial" panose="020B0604020202020204" pitchFamily="34" charset="0"/>
              <a:buChar char="•"/>
            </a:pPr>
            <a:r>
              <a:rPr lang="en-US" sz="2200" dirty="0"/>
              <a:t>Other technical submissions</a:t>
            </a:r>
          </a:p>
          <a:p>
            <a:pPr>
              <a:buFont typeface="Arial" panose="020B0604020202020204" pitchFamily="34" charset="0"/>
              <a:buChar char="•"/>
            </a:pPr>
            <a:endParaRPr lang="en-US" sz="2200" dirty="0"/>
          </a:p>
          <a:p>
            <a:pPr>
              <a:buFont typeface="Arial" panose="020B0604020202020204" pitchFamily="34" charset="0"/>
              <a:buChar char="•"/>
            </a:pPr>
            <a:r>
              <a:rPr lang="en-US" sz="2200" dirty="0"/>
              <a:t>Find a Technical Editor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63</TotalTime>
  <Words>1678</Words>
  <Application>Microsoft Macintosh PowerPoint</Application>
  <PresentationFormat>On-screen Show (4:3)</PresentationFormat>
  <Paragraphs>317</Paragraphs>
  <Slides>37</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Submissions</vt:lpstr>
      <vt:lpstr>Call for Submission</vt:lpstr>
      <vt:lpstr>Presentation and discussion of submissions</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Marc Emmelmann</dc:creator>
  <cp:keywords/>
  <dc:description/>
  <cp:lastModifiedBy>Marc Emmelmann</cp:lastModifiedBy>
  <cp:revision>2</cp:revision>
  <cp:lastPrinted>1601-01-01T00:00:00Z</cp:lastPrinted>
  <dcterms:created xsi:type="dcterms:W3CDTF">2019-01-18T19:21:37Z</dcterms:created>
  <dcterms:modified xsi:type="dcterms:W3CDTF">2019-01-18T20:25:20Z</dcterms:modified>
  <cp:category/>
</cp:coreProperties>
</file>