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88" d="100"/>
          <a:sy n="88" d="100"/>
        </p:scale>
        <p:origin x="235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802.11-19/0217r0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802.11-19/0217r0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802.11-19/0217r0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802.11-19/0217r0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2019 </a:t>
            </a:r>
            <a:r>
              <a:rPr lang="en-GB" dirty="0" err="1"/>
              <a:t>TGbc</a:t>
            </a:r>
            <a:r>
              <a:rPr lang="en-GB" dirty="0"/>
              <a:t> Snapshot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Broad Cast Services </a:t>
            </a:r>
            <a:r>
              <a:rPr lang="en-GB" dirty="0" err="1"/>
              <a:t>TGbc</a:t>
            </a:r>
            <a:r>
              <a:rPr lang="en-GB" dirty="0"/>
              <a:t> for the March 2019 meeting.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dirty="0"/>
              <a:t>Acting Chair: Stephen McCann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Progress since January 2019 meeting: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Held 1 telephone conference on February 12</a:t>
            </a:r>
            <a:r>
              <a:rPr lang="en-US" sz="1800" baseline="30000" dirty="0"/>
              <a:t>th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2000" dirty="0"/>
              <a:t>March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Submissions to populate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dirty="0" err="1"/>
              <a:t>TGbc</a:t>
            </a:r>
            <a:r>
              <a:rPr lang="en-US" sz="1600" dirty="0"/>
              <a:t> Use Case Document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dirty="0" err="1"/>
              <a:t>TGbc</a:t>
            </a:r>
            <a:r>
              <a:rPr lang="en-US" sz="1600" dirty="0"/>
              <a:t> Functional Requirement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Other 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Find a Technical Editor</a:t>
            </a:r>
          </a:p>
          <a:p>
            <a:pPr>
              <a:buFont typeface="Arial"/>
              <a:buChar char="•"/>
            </a:pPr>
            <a:r>
              <a:rPr lang="en-US" sz="2000" dirty="0"/>
              <a:t>3 Meeting slots:  Tue AM1; Wed AM1; Thu AM1</a:t>
            </a:r>
          </a:p>
          <a:p>
            <a:pPr>
              <a:buFont typeface="Arial"/>
              <a:buChar char="•"/>
            </a:pPr>
            <a:r>
              <a:rPr lang="en-US" sz="2000" dirty="0"/>
              <a:t>Agenda: 11-19/0218</a:t>
            </a:r>
          </a:p>
          <a:p>
            <a:pPr>
              <a:buFont typeface="Arial"/>
              <a:buChar char="•"/>
            </a:pPr>
            <a:r>
              <a:rPr lang="en-US" sz="2000" dirty="0"/>
              <a:t>Meeting / Chair slides: 11-19/0219</a:t>
            </a:r>
          </a:p>
          <a:p>
            <a:pPr lvl="1">
              <a:buFont typeface="Arial"/>
              <a:buChar char="•"/>
            </a:pPr>
            <a:endParaRPr lang="en-US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2019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10</TotalTime>
  <Words>137</Words>
  <Application>Microsoft Office PowerPoint</Application>
  <PresentationFormat>On-screen Show (4:3)</PresentationFormat>
  <Paragraphs>34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802-11-BCS-Snapshot-Template</vt:lpstr>
      <vt:lpstr>Dokument</vt:lpstr>
      <vt:lpstr>March 2019 TGbc Snapshot</vt:lpstr>
      <vt:lpstr>Abstract</vt:lpstr>
      <vt:lpstr>IEEE 802.11 TGbc Acting Chair: Stephen McCann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Marc Emmelmann</dc:creator>
  <cp:keywords/>
  <dc:description/>
  <cp:lastModifiedBy>Stephen McCann</cp:lastModifiedBy>
  <cp:revision>5</cp:revision>
  <cp:lastPrinted>1601-01-01T00:00:00Z</cp:lastPrinted>
  <dcterms:created xsi:type="dcterms:W3CDTF">2019-01-18T18:29:12Z</dcterms:created>
  <dcterms:modified xsi:type="dcterms:W3CDTF">2019-03-09T14:07:28Z</dcterms:modified>
  <cp:category/>
</cp:coreProperties>
</file>