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21" r:id="rId20"/>
    <p:sldId id="322" r:id="rId21"/>
    <p:sldId id="323" r:id="rId22"/>
    <p:sldId id="324" r:id="rId23"/>
    <p:sldId id="325" r:id="rId24"/>
    <p:sldId id="326" r:id="rId25"/>
    <p:sldId id="316" r:id="rId26"/>
    <p:sldId id="318" r:id="rId27"/>
    <p:sldId id="317" r:id="rId28"/>
    <p:sldId id="319" r:id="rId29"/>
    <p:sldId id="320" r:id="rId30"/>
    <p:sldId id="315" r:id="rId31"/>
    <p:sldId id="312" r:id="rId32"/>
    <p:sldId id="259" r:id="rId33"/>
    <p:sldId id="260" r:id="rId34"/>
    <p:sldId id="261" r:id="rId35"/>
    <p:sldId id="262" r:id="rId36"/>
    <p:sldId id="263" r:id="rId37"/>
    <p:sldId id="264"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rch 27" id="{FE964DD5-88F6-4168-B86C-F7E5C891711E}">
          <p14:sldIdLst>
            <p14:sldId id="280"/>
            <p14:sldId id="314"/>
            <p14:sldId id="313"/>
            <p14:sldId id="289"/>
            <p14:sldId id="290"/>
          </p14:sldIdLst>
        </p14:section>
        <p14:section name="April 3rd" id="{000247A0-A865-4345-B575-B5F5D49437B2}">
          <p14:sldIdLst>
            <p14:sldId id="321"/>
            <p14:sldId id="322"/>
            <p14:sldId id="323"/>
            <p14:sldId id="324"/>
            <p14:sldId id="325"/>
            <p14:sldId id="326"/>
          </p14:sldIdLst>
        </p14:section>
        <p14:section name="April 10th" id="{AF565E1E-37B3-4982-AAA3-17998117A1D0}">
          <p14:sldIdLst>
            <p14:sldId id="316"/>
            <p14:sldId id="318"/>
            <p14:sldId id="317"/>
            <p14:sldId id="319"/>
            <p14:sldId id="320"/>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802.11-19/0216r4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and April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2019-04-09</a:t>
            </a:r>
            <a:endParaRPr lang="en-GB" sz="2000" b="0" dirty="0"/>
          </a:p>
        </p:txBody>
      </p:sp>
      <p:sp>
        <p:nvSpPr>
          <p:cNvPr id="6" name="Date Placeholder 3"/>
          <p:cNvSpPr>
            <a:spLocks noGrp="1"/>
          </p:cNvSpPr>
          <p:nvPr>
            <p:ph type="dt" idx="10"/>
          </p:nvPr>
        </p:nvSpPr>
        <p:spPr/>
        <p:txBody>
          <a:bodyPr/>
          <a:lstStyle/>
          <a:p>
            <a:r>
              <a:rPr lang="en-US" smtClean="0"/>
              <a:t>April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1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3</a:t>
            </a:r>
            <a:r>
              <a:rPr lang="en-US" altLang="en-US" baseline="30000" dirty="0" smtClean="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11-19-0579-00-00az-LB240-Secure-TRN-CIDS </a:t>
            </a:r>
            <a:r>
              <a:rPr lang="en-US" sz="1600" dirty="0" smtClean="0"/>
              <a:t>– Clause 29 comment resolution (Assaf – 40min)</a:t>
            </a:r>
          </a:p>
          <a:p>
            <a:pPr lvl="1" algn="just">
              <a:spcBef>
                <a:spcPct val="20000"/>
              </a:spcBef>
              <a:buFontTx/>
              <a:buChar char="•"/>
            </a:pPr>
            <a:r>
              <a:rPr lang="en-US" sz="1600" dirty="0" smtClean="0"/>
              <a:t>11-19-0603-00-00az-LB240-CR for CID 1580 and 2283 (Feng – 30min)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66229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t>
            </a:r>
            <a:r>
              <a:rPr lang="en-US" sz="1600" dirty="0" smtClean="0"/>
              <a:t>(Assaf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endParaRPr lang="en-US" b="0" dirty="0" smtClean="0"/>
          </a:p>
          <a:p>
            <a:pPr marL="0" indent="0"/>
            <a:endParaRPr lang="en-US" b="0" dirty="0"/>
          </a:p>
          <a:p>
            <a:pPr marL="0" indent="0"/>
            <a:r>
              <a:rPr lang="en-US" b="0" dirty="0" smtClean="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March and April teleconference.</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4823</TotalTime>
  <Words>1978</Words>
  <Application>Microsoft Office PowerPoint</Application>
  <PresentationFormat>Widescreen</PresentationFormat>
  <Paragraphs>367</Paragraphs>
  <Slides>37</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Arial Unicode MS</vt:lpstr>
      <vt:lpstr>MS Gothic</vt:lpstr>
      <vt:lpstr>Arial</vt:lpstr>
      <vt:lpstr>Calibri</vt:lpstr>
      <vt:lpstr>Monotype Sorts</vt:lpstr>
      <vt:lpstr>Times New Roman</vt:lpstr>
      <vt:lpstr>Office Theme</vt:lpstr>
      <vt:lpstr>Document</vt:lpstr>
      <vt:lpstr>TGaz Next Generation Positioning  March and April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11-19-558</vt:lpstr>
      <vt:lpstr>Submission Review</vt:lpstr>
      <vt:lpstr>AOB?</vt:lpstr>
      <vt:lpstr>Adjourn</vt:lpstr>
      <vt:lpstr>Teleconference Agenda April 3rd</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cp:revision>
  <cp:lastPrinted>1601-01-01T00:00:00Z</cp:lastPrinted>
  <dcterms:created xsi:type="dcterms:W3CDTF">2018-08-06T10:28:59Z</dcterms:created>
  <dcterms:modified xsi:type="dcterms:W3CDTF">2019-04-10T17:43:12Z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89732f84-d63a-4d71-b4c9-7446e9bc9685</vt:lpwstr>
  </property>
  <property fmtid="{D5CDD505-2E9C-101B-9397-08002B2CF9AE}" pid="3" name="CTP_TimeStamp">
    <vt:lpwstr>2019-04-10 17:43:12Z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