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22" r:id="rId20"/>
    <p:sldId id="323" r:id="rId21"/>
    <p:sldId id="324" r:id="rId22"/>
    <p:sldId id="325" r:id="rId23"/>
    <p:sldId id="326" r:id="rId24"/>
    <p:sldId id="316" r:id="rId25"/>
    <p:sldId id="318" r:id="rId26"/>
    <p:sldId id="317" r:id="rId27"/>
    <p:sldId id="319" r:id="rId28"/>
    <p:sldId id="320" r:id="rId29"/>
    <p:sldId id="315" r:id="rId30"/>
    <p:sldId id="312" r:id="rId31"/>
    <p:sldId id="259" r:id="rId32"/>
    <p:sldId id="260" r:id="rId33"/>
    <p:sldId id="261" r:id="rId34"/>
    <p:sldId id="262" r:id="rId35"/>
    <p:sldId id="263" r:id="rId36"/>
    <p:sldId id="26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rch 27" id="{FE964DD5-88F6-4168-B86C-F7E5C891711E}">
          <p14:sldIdLst>
            <p14:sldId id="280"/>
            <p14:sldId id="314"/>
            <p14:sldId id="313"/>
            <p14:sldId id="289"/>
            <p14:sldId id="290"/>
          </p14:sldIdLst>
        </p14:section>
        <p14:section name="April 3rd" id="{000247A0-A865-4345-B575-B5F5D49437B2}">
          <p14:sldIdLst>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13" d="100"/>
          <a:sy n="113" d="100"/>
        </p:scale>
        <p:origin x="75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241599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802.11-19/0216r3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and April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2019-04-09</a:t>
            </a:r>
            <a:endParaRPr lang="en-GB" sz="2000" b="0" dirty="0"/>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150337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863832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08800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12946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898640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a:t>
            </a:r>
            <a:r>
              <a:rPr lang="en-US" altLang="en-US" dirty="0" smtClean="0">
                <a:solidFill>
                  <a:schemeClr val="tx2"/>
                </a:solidFill>
              </a:rPr>
              <a:t>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11-19-622-00-00ay-LB240-Clause-3-CIDS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 </a:t>
            </a:r>
            <a:r>
              <a:rPr lang="en-US" b="0" dirty="0" smtClean="0"/>
              <a:t>with changes made during the </a:t>
            </a:r>
            <a:r>
              <a:rPr lang="en-US" b="0" dirty="0"/>
              <a:t>call </a:t>
            </a:r>
            <a:r>
              <a:rPr lang="en-US" b="0" dirty="0" smtClean="0"/>
              <a:t>(?) for CIDs ???.</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3652</TotalTime>
  <Words>1890</Words>
  <Application>Microsoft Office PowerPoint</Application>
  <PresentationFormat>Widescreen</PresentationFormat>
  <Paragraphs>359</Paragraphs>
  <Slides>36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 Unicode MS</vt:lpstr>
      <vt:lpstr>MS 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Teleconference Agenda March 27th</vt:lpstr>
      <vt:lpstr>CR Submission 11-19-558</vt:lpstr>
      <vt:lpstr>Submission Review</vt:lpstr>
      <vt:lpstr>AOB?</vt:lpstr>
      <vt:lpstr>Adjourn</vt:lpstr>
      <vt:lpstr>Teleconference Agenda April 10th</vt:lpstr>
      <vt:lpstr>Submission Review</vt:lpstr>
      <vt:lpstr>CR Submission 11-19-579</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65</cp:revision>
  <cp:lastPrinted>1601-01-01T00:00:00Z</cp:lastPrinted>
  <dcterms:created xsi:type="dcterms:W3CDTF">2018-08-06T10:28:59Z</dcterms:created>
  <dcterms:modified xsi:type="dcterms:W3CDTF">2019-04-09T18:27:25Z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2019-04-09 18:27:25Z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