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4" r:id="rId16"/>
    <p:sldId id="313" r:id="rId17"/>
    <p:sldId id="289" r:id="rId18"/>
    <p:sldId id="290" r:id="rId19"/>
    <p:sldId id="316" r:id="rId20"/>
    <p:sldId id="318" r:id="rId21"/>
    <p:sldId id="317" r:id="rId22"/>
    <p:sldId id="321" r:id="rId23"/>
    <p:sldId id="319" r:id="rId24"/>
    <p:sldId id="320" r:id="rId25"/>
    <p:sldId id="315" r:id="rId26"/>
    <p:sldId id="312" r:id="rId27"/>
    <p:sldId id="259" r:id="rId28"/>
    <p:sldId id="260" r:id="rId29"/>
    <p:sldId id="261" r:id="rId30"/>
    <p:sldId id="262" r:id="rId31"/>
    <p:sldId id="263" r:id="rId32"/>
    <p:sldId id="264"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March 27" id="{FE964DD5-88F6-4168-B86C-F7E5C891711E}">
          <p14:sldIdLst>
            <p14:sldId id="280"/>
            <p14:sldId id="314"/>
            <p14:sldId id="313"/>
            <p14:sldId id="289"/>
            <p14:sldId id="290"/>
          </p14:sldIdLst>
        </p14:section>
        <p14:section name="April 3rd" id="{000247A0-A865-4345-B575-B5F5D49437B2}">
          <p14:sldIdLst>
            <p14:sldId id="316"/>
            <p14:sldId id="318"/>
            <p14:sldId id="317"/>
            <p14:sldId id="321"/>
            <p14:sldId id="319"/>
            <p14:sldId id="320"/>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95" autoAdjust="0"/>
    <p:restoredTop sz="94660"/>
  </p:normalViewPr>
  <p:slideViewPr>
    <p:cSldViewPr>
      <p:cViewPr varScale="1">
        <p:scale>
          <a:sx n="113" d="100"/>
          <a:sy n="113" d="100"/>
        </p:scale>
        <p:origin x="750"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802.11-19/0216r2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roy.want@google.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March and April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2019-04-03</a:t>
            </a:r>
            <a:endParaRPr lang="en-GB" sz="2000" b="0" dirty="0"/>
          </a:p>
        </p:txBody>
      </p:sp>
      <p:sp>
        <p:nvSpPr>
          <p:cNvPr id="6" name="Date Placeholder 3"/>
          <p:cNvSpPr>
            <a:spLocks noGrp="1"/>
          </p:cNvSpPr>
          <p:nvPr>
            <p:ph type="dt" idx="10"/>
          </p:nvPr>
        </p:nvSpPr>
        <p:spPr/>
        <p:txBody>
          <a:bodyPr/>
          <a:lstStyle/>
          <a:p>
            <a:r>
              <a:rPr lang="en-US" smtClean="0"/>
              <a:t>April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10"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March 27</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11-19/470 </a:t>
            </a:r>
            <a:r>
              <a:rPr lang="en-US" sz="1600" dirty="0"/>
              <a:t>TB NDP ranging synchronization (Liwen Chu) </a:t>
            </a:r>
          </a:p>
          <a:p>
            <a:pPr lvl="1" algn="just">
              <a:spcBef>
                <a:spcPct val="20000"/>
              </a:spcBef>
              <a:buFontTx/>
              <a:buChar char="•"/>
            </a:pPr>
            <a:r>
              <a:rPr lang="en-US" sz="1600" dirty="0" smtClean="0"/>
              <a:t>11-19/0558 </a:t>
            </a:r>
            <a:r>
              <a:rPr lang="en-US" sz="1600" dirty="0"/>
              <a:t>LB240 First Path BF CIDs</a:t>
            </a:r>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11-19-558</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11-19-558r0 with changes made during the call for CID 1025, 1420, 1016, 2446, 2448, 1418, 1417, 1419, 1234, 1860.</a:t>
            </a:r>
          </a:p>
          <a:p>
            <a:pPr marL="0" indent="0"/>
            <a:endParaRPr lang="en-US" b="0" dirty="0"/>
          </a:p>
          <a:p>
            <a:pPr marL="0" indent="0"/>
            <a:r>
              <a:rPr lang="en-US" b="0" dirty="0" smtClean="0"/>
              <a:t>Results (Y/N/A): 9/0/0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April 3</a:t>
            </a:r>
            <a:r>
              <a:rPr lang="en-US" altLang="en-US" baseline="30000" dirty="0" smtClean="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11-19-0579-00-00az-LB240-Secure-TRN-CIDS </a:t>
            </a:r>
            <a:r>
              <a:rPr lang="en-US" sz="1600" dirty="0" smtClean="0"/>
              <a:t>– Clause 29 comment </a:t>
            </a:r>
            <a:r>
              <a:rPr lang="en-US" sz="1600" dirty="0" smtClean="0"/>
              <a:t>resolution (Assaf – 40min)</a:t>
            </a:r>
          </a:p>
          <a:p>
            <a:pPr lvl="1" algn="just">
              <a:spcBef>
                <a:spcPct val="20000"/>
              </a:spcBef>
              <a:buFontTx/>
              <a:buChar char="•"/>
            </a:pPr>
            <a:r>
              <a:rPr lang="en-US" sz="1600" dirty="0" smtClean="0"/>
              <a:t>11-19-0603-00-00az-LB240-CR for CID 1580 and 2283 (Feng – 30min)</a:t>
            </a:r>
            <a:endParaRPr 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26900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579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11-19-579r2 with </a:t>
            </a:r>
            <a:r>
              <a:rPr lang="en-US" b="0" dirty="0" smtClean="0"/>
              <a:t>changes made during the </a:t>
            </a:r>
            <a:r>
              <a:rPr lang="en-US" b="0" dirty="0"/>
              <a:t>call for CIDs1097, 2382, 1000, 1304, 1001, 1173, 1174, 3290, 3272, 2383, 1422, 1175, 1176, 1177, 2374, 2375, 2376, 1304, 1307, 1008, 1004, 1006, 1048, 1009, 1010, 1041, 1054, 1004, </a:t>
            </a:r>
            <a:r>
              <a:rPr lang="en-US" b="0" dirty="0" smtClean="0"/>
              <a:t>1041.</a:t>
            </a:r>
            <a:endParaRPr lang="en-US" b="0" dirty="0" smtClean="0"/>
          </a:p>
          <a:p>
            <a:pPr marL="0" indent="0"/>
            <a:endParaRPr lang="en-US" b="0" dirty="0"/>
          </a:p>
          <a:p>
            <a:pPr marL="0" indent="0"/>
            <a:r>
              <a:rPr lang="en-US" b="0" dirty="0" smtClean="0"/>
              <a:t>Results (Y/N/A</a:t>
            </a:r>
            <a:r>
              <a:rPr lang="en-US" b="0" dirty="0" smtClean="0"/>
              <a:t>):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603</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11-19-603r0 for </a:t>
            </a:r>
            <a:r>
              <a:rPr lang="en-US" b="0" dirty="0" smtClean="0"/>
              <a:t>CID </a:t>
            </a:r>
            <a:r>
              <a:rPr lang="en-US" b="0" dirty="0"/>
              <a:t>1580 and </a:t>
            </a:r>
            <a:r>
              <a:rPr lang="en-US" b="0" dirty="0" smtClean="0"/>
              <a:t>2283.</a:t>
            </a:r>
            <a:endParaRPr lang="en-US" b="0" dirty="0" smtClean="0"/>
          </a:p>
          <a:p>
            <a:pPr marL="0" indent="0"/>
            <a:endParaRPr lang="en-US" b="0" dirty="0"/>
          </a:p>
          <a:p>
            <a:pPr marL="0" indent="0"/>
            <a:r>
              <a:rPr lang="en-US" b="0" dirty="0" smtClean="0"/>
              <a:t>Results (Y/N/A</a:t>
            </a:r>
            <a:r>
              <a:rPr lang="en-US" b="0" dirty="0" smtClean="0"/>
              <a:t>):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85856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6693713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March and April teleconference.</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roy.want@google.com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3648</TotalTime>
  <Words>1790</Words>
  <Application>Microsoft Office PowerPoint</Application>
  <PresentationFormat>Widescreen</PresentationFormat>
  <Paragraphs>325</Paragraphs>
  <Slides>32</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Arial Unicode MS</vt:lpstr>
      <vt:lpstr>MS Gothic</vt:lpstr>
      <vt:lpstr>Arial</vt:lpstr>
      <vt:lpstr>Calibri</vt:lpstr>
      <vt:lpstr>Monotype Sorts</vt:lpstr>
      <vt:lpstr>Times New Roman</vt:lpstr>
      <vt:lpstr>Office Theme</vt:lpstr>
      <vt:lpstr>Document</vt:lpstr>
      <vt:lpstr>TGaz Next Generation Positioning  March and April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March 27th</vt:lpstr>
      <vt:lpstr>CR Submission 11-19-558</vt:lpstr>
      <vt:lpstr>Submission Review</vt:lpstr>
      <vt:lpstr>AOB?</vt:lpstr>
      <vt:lpstr>Adjourn</vt:lpstr>
      <vt:lpstr>Teleconference Agenda April 3rd</vt:lpstr>
      <vt:lpstr>Submission Review</vt:lpstr>
      <vt:lpstr>CR Submission 11-19-579</vt:lpstr>
      <vt:lpstr>CR Submission 11-19-603</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62</cp:revision>
  <cp:lastPrinted>1601-01-01T00:00:00Z</cp:lastPrinted>
  <dcterms:created xsi:type="dcterms:W3CDTF">2018-08-06T10:28:59Z</dcterms:created>
  <dcterms:modified xsi:type="dcterms:W3CDTF">2019-04-05T16:34:23Z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929292c5-69ea-4b52-9587-abc9a388a724</vt:lpwstr>
  </property>
  <property fmtid="{D5CDD505-2E9C-101B-9397-08002B2CF9AE}" pid="3" name="CTP_TimeStamp">
    <vt:lpwstr>2019-04-05 16:34:12Z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