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4"/>
            <p14:sldId id="313"/>
            <p14:sldId id="289"/>
            <p14:sldId id="290"/>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16" d="100"/>
          <a:sy n="116" d="100"/>
        </p:scale>
        <p:origin x="632"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s://mentor.ieee.org/802.11/documents?is_dcn=DCN,%20Title,%20Author%20or%20Affiliation&amp;is_group=00az" TargetMode="External"/><Relationship Id="rId5" Type="http://schemas.openxmlformats.org/officeDocument/2006/relationships/hyperlink" Target="mailto:jonathan.segev@intel.com" TargetMode="External"/><Relationship Id="rId4"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t>
            </a:r>
            <a:r>
              <a:rPr lang="en-US" altLang="en-US" dirty="0" smtClean="0"/>
              <a:t>and April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2019-03-27</a:t>
            </a:r>
            <a:endParaRPr lang="en-GB" sz="2000" b="0" dirty="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0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endParaRPr lang="en-US" altLang="en-US" sz="4400" dirty="0" smtClean="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Please register by sending an email to </a:t>
            </a:r>
            <a:r>
              <a:rPr lang="en-US" altLang="en-US" dirty="0" smtClean="0">
                <a:hlinkClick r:id="rId4"/>
              </a:rPr>
              <a:t>roy.want@google</a:t>
            </a:r>
            <a:r>
              <a:rPr lang="en-US" altLang="en-US" dirty="0" smtClean="0">
                <a:hlinkClick r:id="rId4"/>
              </a:rPr>
              <a:t>.com</a:t>
            </a:r>
            <a:r>
              <a:rPr lang="en-US" altLang="en-US" dirty="0" smtClean="0"/>
              <a:t> or </a:t>
            </a:r>
            <a:r>
              <a:rPr lang="en-US" altLang="en-US" dirty="0" smtClean="0">
                <a:hlinkClick r:id="rId5"/>
              </a:rPr>
              <a:t>jonathan.segev@intel.com</a:t>
            </a:r>
            <a:r>
              <a:rPr lang="en-US" altLang="en-US" dirty="0" smtClean="0"/>
              <a:t> </a:t>
            </a:r>
            <a:endParaRPr lang="en-US" altLang="en-US" dirty="0"/>
          </a:p>
          <a:p>
            <a:r>
              <a:rPr lang="en-US" altLang="en-US" dirty="0"/>
              <a:t>Documentation</a:t>
            </a:r>
          </a:p>
          <a:p>
            <a:pPr lvl="1"/>
            <a:r>
              <a:rPr lang="en-US" altLang="en-US" dirty="0">
                <a:hlinkClick r:id="rId6"/>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709</TotalTime>
  <Words>1513</Words>
  <Application>Microsoft Office PowerPoint</Application>
  <PresentationFormat>Widescreen</PresentationFormat>
  <Paragraphs>275</Paragraphs>
  <Slides>26</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cp:revision>
  <cp:lastPrinted>1601-01-01T00:00:00Z</cp:lastPrinted>
  <dcterms:created xsi:type="dcterms:W3CDTF">2018-08-06T10:28:59Z</dcterms:created>
  <dcterms:modified xsi:type="dcterms:W3CDTF">2019-03-27T22:34:31Z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2019-03-27 22:34:31Z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