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280" r:id="rId15"/>
    <p:sldId id="314" r:id="rId16"/>
    <p:sldId id="313" r:id="rId17"/>
    <p:sldId id="289" r:id="rId18"/>
    <p:sldId id="290" r:id="rId19"/>
    <p:sldId id="315" r:id="rId20"/>
    <p:sldId id="312" r:id="rId21"/>
    <p:sldId id="259" r:id="rId22"/>
    <p:sldId id="260" r:id="rId23"/>
    <p:sldId id="261" r:id="rId24"/>
    <p:sldId id="262" r:id="rId25"/>
    <p:sldId id="263" r:id="rId26"/>
    <p:sldId id="264"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 id="280"/>
            <p14:sldId id="314"/>
            <p14:sldId id="313"/>
            <p14:sldId id="289"/>
            <p14:sldId id="290"/>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395" autoAdjust="0"/>
    <p:restoredTop sz="94660"/>
  </p:normalViewPr>
  <p:slideViewPr>
    <p:cSldViewPr>
      <p:cViewPr varScale="1">
        <p:scale>
          <a:sx n="116" d="100"/>
          <a:sy n="116" d="100"/>
        </p:scale>
        <p:origin x="632" y="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3/27/2019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21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22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23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802.11-19/0216r0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6" Type="http://schemas.openxmlformats.org/officeDocument/2006/relationships/hyperlink" Target="https://mentor.ieee.org/802.11/documents?is_dcn=DCN,%20Title,%20Author%20or%20Affiliation&amp;is_group=00az" TargetMode="External"/><Relationship Id="rId5" Type="http://schemas.openxmlformats.org/officeDocument/2006/relationships/hyperlink" Target="mailto:jonathan.segev@intel.com" TargetMode="External"/><Relationship Id="rId4" Type="http://schemas.openxmlformats.org/officeDocument/2006/relationships/hyperlink" Target="mailto:roy.want@google.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br>
              <a:rPr lang="en-US" altLang="en-US" dirty="0" smtClean="0"/>
            </a:br>
            <a:r>
              <a:rPr lang="en-US" altLang="en-US" dirty="0" smtClean="0"/>
              <a:t>March </a:t>
            </a:r>
            <a:r>
              <a:rPr lang="en-US" altLang="en-US" dirty="0" smtClean="0"/>
              <a:t>and April Teleconference </a:t>
            </a:r>
            <a:r>
              <a:rPr lang="en-US" altLang="en-US" dirty="0" smtClean="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2019-03-27</a:t>
            </a:r>
            <a:endParaRPr lang="en-GB" sz="2000" b="0" dirty="0"/>
          </a:p>
        </p:txBody>
      </p:sp>
      <p:sp>
        <p:nvSpPr>
          <p:cNvPr id="6" name="Date Placeholder 3"/>
          <p:cNvSpPr>
            <a:spLocks noGrp="1"/>
          </p:cNvSpPr>
          <p:nvPr>
            <p:ph type="dt" idx="10"/>
          </p:nvPr>
        </p:nvSpPr>
        <p:spPr/>
        <p:txBody>
          <a:bodyPr/>
          <a:lstStyle/>
          <a:p>
            <a:r>
              <a:rPr lang="en-US" smtClean="0"/>
              <a:t>March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103"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March 27</a:t>
            </a:r>
            <a:r>
              <a:rPr lang="en-US" altLang="en-US" baseline="30000" dirty="0" smtClean="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smtClean="0"/>
              <a:t>11-19/470 </a:t>
            </a:r>
            <a:r>
              <a:rPr lang="en-US" sz="1600" dirty="0"/>
              <a:t>TB NDP ranging synchronization (Liwen Chu) </a:t>
            </a:r>
          </a:p>
          <a:p>
            <a:pPr lvl="1" algn="just">
              <a:spcBef>
                <a:spcPct val="20000"/>
              </a:spcBef>
              <a:buFontTx/>
              <a:buChar char="•"/>
            </a:pPr>
            <a:r>
              <a:rPr lang="en-US" sz="1600" dirty="0" smtClean="0"/>
              <a:t>11-19/0558 </a:t>
            </a:r>
            <a:r>
              <a:rPr lang="en-US" sz="1600" dirty="0"/>
              <a:t>LB240 First Path BF CIDs</a:t>
            </a:r>
          </a:p>
          <a:p>
            <a:pPr algn="just">
              <a:spcBef>
                <a:spcPct val="20000"/>
              </a:spcBef>
              <a:buFontTx/>
              <a:buChar char="•"/>
            </a:pPr>
            <a:r>
              <a:rPr lang="en-US" sz="1800" b="0" dirty="0" err="1" smtClean="0"/>
              <a:t>AoB</a:t>
            </a:r>
            <a:endParaRPr lang="en-US" sz="1800" b="0" dirty="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11-19-558</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a:t>
            </a:r>
            <a:r>
              <a:rPr lang="en-US" b="0" dirty="0"/>
              <a:t>adopt the resolutions depicted by document </a:t>
            </a:r>
            <a:r>
              <a:rPr lang="en-US" b="0" dirty="0" smtClean="0"/>
              <a:t>11-19-558r0 with changes made during the call for CID 1025, 1420, 1016, 2446, 2448, 1418, 1417, 1419, 1234, 1860.</a:t>
            </a:r>
          </a:p>
          <a:p>
            <a:pPr marL="0" indent="0"/>
            <a:endParaRPr lang="en-US" b="0" dirty="0"/>
          </a:p>
          <a:p>
            <a:pPr marL="0" indent="0"/>
            <a:r>
              <a:rPr lang="en-US" b="0" dirty="0" smtClean="0"/>
              <a:t>Results (Y/N/A): 9/0/0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075590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362451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Backup</a:t>
            </a:r>
            <a:endParaRPr lang="en-US" sz="4400"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smtClean="0">
                <a:cs typeface="Times New Roman" panose="02020603050405020304" pitchFamily="18" charset="0"/>
              </a:rPr>
              <a:t>Telecon</a:t>
            </a:r>
            <a:r>
              <a:rPr lang="en-US" altLang="en-US" sz="4400" dirty="0" smtClean="0">
                <a:cs typeface="Times New Roman" panose="02020603050405020304" pitchFamily="18" charset="0"/>
              </a:rPr>
              <a:t> Agenda </a:t>
            </a:r>
            <a:endParaRPr lang="en-US" altLang="en-US" sz="4400" dirty="0" smtClean="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21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22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23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a:t>
            </a:r>
            <a:r>
              <a:rPr lang="en-US" altLang="en-US" dirty="0"/>
              <a:t>presentation contains 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for the March and April teleconference.</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March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Please register by sending an email to </a:t>
            </a:r>
            <a:r>
              <a:rPr lang="en-US" altLang="en-US" dirty="0" smtClean="0">
                <a:hlinkClick r:id="rId4"/>
              </a:rPr>
              <a:t>roy.want@google</a:t>
            </a:r>
            <a:r>
              <a:rPr lang="en-US" altLang="en-US" dirty="0" smtClean="0">
                <a:hlinkClick r:id="rId4"/>
              </a:rPr>
              <a:t>.com</a:t>
            </a:r>
            <a:r>
              <a:rPr lang="en-US" altLang="en-US" dirty="0" smtClean="0"/>
              <a:t> or </a:t>
            </a:r>
            <a:r>
              <a:rPr lang="en-US" altLang="en-US" dirty="0" smtClean="0">
                <a:hlinkClick r:id="rId5"/>
              </a:rPr>
              <a:t>jonathan.segev@intel.com</a:t>
            </a:r>
            <a:r>
              <a:rPr lang="en-US" altLang="en-US" dirty="0" smtClean="0"/>
              <a:t> </a:t>
            </a:r>
            <a:endParaRPr lang="en-US" altLang="en-US" dirty="0"/>
          </a:p>
          <a:p>
            <a:r>
              <a:rPr lang="en-US" altLang="en-US" dirty="0"/>
              <a:t>Documentation</a:t>
            </a:r>
          </a:p>
          <a:p>
            <a:pPr lvl="1"/>
            <a:r>
              <a:rPr lang="en-US" altLang="en-US" dirty="0">
                <a:hlinkClick r:id="rId6"/>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702</TotalTime>
  <Words>1513</Words>
  <Application>Microsoft Office PowerPoint</Application>
  <PresentationFormat>Widescreen</PresentationFormat>
  <Paragraphs>275</Paragraphs>
  <Slides>26</Slides>
  <Notes>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5" baseType="lpstr">
      <vt:lpstr>Arial Unicode MS</vt:lpstr>
      <vt:lpstr>MS Gothic</vt:lpstr>
      <vt:lpstr>MS PGothic</vt:lpstr>
      <vt:lpstr>Arial</vt:lpstr>
      <vt:lpstr>Calibri</vt:lpstr>
      <vt:lpstr>Monotype Sorts</vt:lpstr>
      <vt:lpstr>Times New Roman</vt:lpstr>
      <vt:lpstr>Office Theme</vt:lpstr>
      <vt:lpstr>Document</vt:lpstr>
      <vt:lpstr>TGaz Next Generation Positioning  March and April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Teleconference Agenda March 27th</vt:lpstr>
      <vt:lpstr>CR Submission 11-19-558</vt:lpstr>
      <vt:lpstr>Submission Review</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50</cp:revision>
  <cp:lastPrinted>1601-01-01T00:00:00Z</cp:lastPrinted>
  <dcterms:created xsi:type="dcterms:W3CDTF">2018-08-06T10:28:59Z</dcterms:created>
  <dcterms:modified xsi:type="dcterms:W3CDTF">2019-03-27T22:27:33Z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929292c5-69ea-4b52-9587-abc9a388a724</vt:lpwstr>
  </property>
  <property fmtid="{D5CDD505-2E9C-101B-9397-08002B2CF9AE}" pid="3" name="CTP_TimeStamp">
    <vt:lpwstr>2019-03-27 22:27:33Z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