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3" r:id="rId3"/>
    <p:sldId id="272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3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370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89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2019	doc.: IEEE 802.11-19/0212r0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988-02-0arc-proposed-response-to-liaison-from-wba-on-mac-address-randomization-impcat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Impact of Random MAC Addresses</a:t>
            </a:r>
            <a:endParaRPr lang="en-US" altLang="en-US" dirty="0"/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2019-01-17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/>
          </p:nvPr>
        </p:nvGraphicFramePr>
        <p:xfrm>
          <a:off x="522288" y="2298700"/>
          <a:ext cx="7916862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4" imgW="8344953" imgH="3109275" progId="Word.Document.8">
                  <p:embed/>
                </p:oleObj>
              </mc:Choice>
              <mc:Fallback>
                <p:oleObj name="Document" r:id="rId4" imgW="8344953" imgH="3109275" progId="Word.Document.8">
                  <p:embed/>
                  <p:pic>
                    <p:nvPicPr>
                      <p:cNvPr id="1536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98700"/>
                        <a:ext cx="7916862" cy="295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392349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r>
              <a:rPr lang="en-US" altLang="en-US" dirty="0"/>
              <a:t>This document presents a high-level suggestion that 802.11 working group should consider a TIG to investigate the impact of randomized MAC addresses on the operation of 802.11 facilities.  This is intended only to initiate discussion about forming such a TIG.</a:t>
            </a:r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599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/>
              <a:t>Impact of Random MAC Addresses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/>
              <a:t>It is important for 802.11 WG to evaluate the potential impacts on 802.11 facilities due to client devices randomizing their MAC address, and changing their address relatively frequently. </a:t>
            </a:r>
          </a:p>
          <a:p>
            <a:pPr eaLnBrk="1" hangingPunct="1"/>
            <a:r>
              <a:rPr lang="en-US" dirty="0"/>
              <a:t>The impacts are on facilities such as band/AP steering, analytics and troubleshooting, access controls, etc. </a:t>
            </a:r>
            <a:r>
              <a:rPr lang="en-US" dirty="0" err="1"/>
              <a:t>Cf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11-18/1988r2</a:t>
            </a:r>
            <a:r>
              <a:rPr lang="en-US" dirty="0"/>
              <a:t> </a:t>
            </a:r>
          </a:p>
          <a:p>
            <a:pPr eaLnBrk="1" hangingPunct="1"/>
            <a:r>
              <a:rPr lang="en-US" dirty="0"/>
              <a:t>Further, the WG should investigate if these impacts can be mitigated through either best practices or new/modified behaviors within the Standard.</a:t>
            </a:r>
          </a:p>
          <a:p>
            <a:pPr eaLnBrk="1" hangingPunct="1"/>
            <a:r>
              <a:rPr lang="en-US" dirty="0"/>
              <a:t>After reviewing this topic, ARC SC recommended that WG 11 form a TIG to investigate this.</a:t>
            </a:r>
          </a:p>
          <a:p>
            <a:pPr eaLnBrk="1" hangingPunct="1"/>
            <a:r>
              <a:rPr lang="en-US" dirty="0"/>
              <a:t>Propose to further consider in the March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8134</TotalTime>
  <Words>209</Words>
  <Application>Microsoft Office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Impact of Random MAC Addresses</vt:lpstr>
      <vt:lpstr>Abstract</vt:lpstr>
      <vt:lpstr>Impact of Random MAC Addresses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</cp:lastModifiedBy>
  <cp:revision>287</cp:revision>
  <cp:lastPrinted>1998-02-10T13:28:06Z</cp:lastPrinted>
  <dcterms:created xsi:type="dcterms:W3CDTF">2009-07-15T16:38:20Z</dcterms:created>
  <dcterms:modified xsi:type="dcterms:W3CDTF">2019-01-18T06:02:03Z</dcterms:modified>
</cp:coreProperties>
</file>