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49" r:id="rId3"/>
    <p:sldId id="348" r:id="rId4"/>
    <p:sldId id="347" r:id="rId5"/>
    <p:sldId id="350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86" autoAdjust="0"/>
    <p:restoredTop sz="71403" autoAdjust="0"/>
  </p:normalViewPr>
  <p:slideViewPr>
    <p:cSldViewPr>
      <p:cViewPr varScale="1">
        <p:scale>
          <a:sx n="66" d="100"/>
          <a:sy n="66" d="100"/>
        </p:scale>
        <p:origin x="1436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406335" y="363379"/>
            <a:ext cx="3039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802.11-19/209r0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72-02-coex-coex-sc-proposed-coex-workshop-invitation.docx" TargetMode="External"/><Relationship Id="rId2" Type="http://schemas.openxmlformats.org/officeDocument/2006/relationships/hyperlink" Target="https://mentor.ieee.org/802.11/dcn/18/11-18-2118-05-coex-agenda-for-jan-2019-in-st-louis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063-05-coex-proposed-ls-to-3gpp-ran1-wrt-short-and-no-lbt.docx" TargetMode="External"/><Relationship Id="rId2" Type="http://schemas.openxmlformats.org/officeDocument/2006/relationships/hyperlink" Target="https://mentor.ieee.org/802.11/dcn/18/11-18-2118-05-coex-agenda-for-jan-2019-in-st-louis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063-05-coex-proposed-ls-to-3gpp-ran1-wrt-short-and-no-lbt.docx" TargetMode="External"/><Relationship Id="rId2" Type="http://schemas.openxmlformats.org/officeDocument/2006/relationships/hyperlink" Target="https://mentor.ieee.org/802.11/dcn/19/11-19-0063-04-coex-proposed-ls-to-3gpp-ran1-wrt-short-and-no-lb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 Louis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Jan 2019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17 January 2019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20581"/>
              </p:ext>
            </p:extLst>
          </p:nvPr>
        </p:nvGraphicFramePr>
        <p:xfrm>
          <a:off x="685800" y="3429000"/>
          <a:ext cx="7696200" cy="751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St Louis in Jan 2019 (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</a:p>
          <a:p>
            <a:pPr lvl="1"/>
            <a:r>
              <a:rPr lang="en-AU" dirty="0" smtClean="0"/>
              <a:t>Discussed </a:t>
            </a:r>
            <a:r>
              <a:rPr lang="en-AU" dirty="0"/>
              <a:t>Coexistence Workshop arrangements</a:t>
            </a:r>
          </a:p>
          <a:p>
            <a:pPr lvl="2"/>
            <a:r>
              <a:rPr lang="en-AU" dirty="0"/>
              <a:t>Likely to be held on Wed of  July meeting 1-9pm with about 100 people</a:t>
            </a:r>
          </a:p>
          <a:p>
            <a:pPr lvl="2"/>
            <a:r>
              <a:rPr lang="en-AU" dirty="0"/>
              <a:t>Agenda will include 11ax/EHT status (action for </a:t>
            </a:r>
            <a:r>
              <a:rPr lang="en-AU" dirty="0" err="1"/>
              <a:t>TGax</a:t>
            </a:r>
            <a:r>
              <a:rPr lang="en-AU" dirty="0"/>
              <a:t> &amp; EHT SG Chairs) , NR-U status and items derived from an open call for papers</a:t>
            </a:r>
          </a:p>
          <a:p>
            <a:pPr lvl="2"/>
            <a:r>
              <a:rPr lang="en-AU" dirty="0"/>
              <a:t>Invitation (</a:t>
            </a:r>
            <a:r>
              <a:rPr lang="en-AU" dirty="0">
                <a:hlinkClick r:id="rId3"/>
              </a:rPr>
              <a:t>11-19-0172-02</a:t>
            </a:r>
            <a:r>
              <a:rPr lang="en-AU" dirty="0"/>
              <a:t>) will be sent to 3GPP RAN/RAN1, WFA, WBA, ETSI BRAN, GSMA, 5G ACIA (details will also be available on 802.11 website) once hotel contract negotiations progress</a:t>
            </a:r>
          </a:p>
          <a:p>
            <a:pPr lvl="2"/>
            <a:r>
              <a:rPr lang="en-AU" dirty="0"/>
              <a:t>Does anyone want to Sponsor the Workshop?</a:t>
            </a:r>
          </a:p>
          <a:p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St Louis</a:t>
            </a:r>
            <a:r>
              <a:rPr lang="en-AU" dirty="0" smtClean="0"/>
              <a:t> </a:t>
            </a:r>
            <a:r>
              <a:rPr lang="en-AU" dirty="0" smtClean="0"/>
              <a:t>in </a:t>
            </a:r>
            <a:r>
              <a:rPr lang="en-AU" dirty="0" smtClean="0"/>
              <a:t>Jan 2019 </a:t>
            </a: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ETSI BRAN activities in </a:t>
            </a:r>
            <a:r>
              <a:rPr lang="en-AU" dirty="0"/>
              <a:t>Dec 2018 </a:t>
            </a:r>
            <a:endParaRPr lang="en-AU" dirty="0" smtClean="0"/>
          </a:p>
          <a:p>
            <a:pPr lvl="2"/>
            <a:r>
              <a:rPr lang="en-AU" dirty="0" smtClean="0"/>
              <a:t>Refinement of EN 301 893 progressing well</a:t>
            </a:r>
          </a:p>
          <a:p>
            <a:pPr lvl="2"/>
            <a:r>
              <a:rPr lang="en-AU" dirty="0" smtClean="0"/>
              <a:t>Focus shifting to test requirements, with BRAN trying to find right balance between testing too much or too little</a:t>
            </a:r>
          </a:p>
          <a:p>
            <a:pPr lvl="2"/>
            <a:r>
              <a:rPr lang="en-AU" dirty="0" smtClean="0"/>
              <a:t>More engagement probably required from testing experts to ensure the right things are tested, and are tested well</a:t>
            </a:r>
          </a:p>
          <a:p>
            <a:pPr lvl="1"/>
            <a:r>
              <a:rPr lang="en-AU" dirty="0"/>
              <a:t>Discussed </a:t>
            </a:r>
            <a:r>
              <a:rPr lang="en-AU" dirty="0" smtClean="0"/>
              <a:t>recent 3GPP </a:t>
            </a:r>
            <a:r>
              <a:rPr lang="en-AU" dirty="0"/>
              <a:t>RAN1 activities</a:t>
            </a:r>
          </a:p>
          <a:p>
            <a:pPr lvl="2"/>
            <a:r>
              <a:rPr lang="en-AU" dirty="0"/>
              <a:t>Highlighted a number of potential coexistence issues caused by NR-U</a:t>
            </a:r>
          </a:p>
          <a:p>
            <a:pPr lvl="2"/>
            <a:r>
              <a:rPr lang="en-AU" dirty="0"/>
              <a:t>Agreed on a LS (</a:t>
            </a:r>
            <a:r>
              <a:rPr lang="en-AU" dirty="0">
                <a:hlinkClick r:id="rId3"/>
              </a:rPr>
              <a:t>11-19-0063-05</a:t>
            </a:r>
            <a:r>
              <a:rPr lang="en-AU" dirty="0"/>
              <a:t>) related to a proposal to restrict the use of no/short LBT by </a:t>
            </a:r>
            <a:r>
              <a:rPr lang="en-AU" dirty="0" smtClean="0"/>
              <a:t>NR-U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</a:t>
            </a:r>
            <a:r>
              <a:rPr lang="en-AU" dirty="0" smtClean="0"/>
              <a:t>Vancouver in Mar </a:t>
            </a:r>
            <a:r>
              <a:rPr lang="en-AU" dirty="0" smtClean="0"/>
              <a:t>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/>
              <a:t>IEEE </a:t>
            </a:r>
            <a:r>
              <a:rPr lang="en-AU" i="1" dirty="0"/>
              <a:t>802.11 Coexistence SC</a:t>
            </a:r>
            <a:r>
              <a:rPr lang="en-AU" dirty="0"/>
              <a:t> </a:t>
            </a:r>
            <a:r>
              <a:rPr lang="en-AU" dirty="0" smtClean="0"/>
              <a:t>will meet in </a:t>
            </a:r>
            <a:r>
              <a:rPr lang="en-AU" dirty="0" smtClean="0"/>
              <a:t>Vancouver in Mar </a:t>
            </a:r>
            <a:r>
              <a:rPr lang="en-AU" dirty="0" smtClean="0"/>
              <a:t>2019</a:t>
            </a:r>
          </a:p>
          <a:p>
            <a:pPr lvl="1"/>
            <a:r>
              <a:rPr lang="en-AU" dirty="0" smtClean="0"/>
              <a:t>Continue to act as a forum for discussion of coexistence issues between IEEE 802.11 and non-IEEE 802 technologies</a:t>
            </a:r>
          </a:p>
          <a:p>
            <a:pPr lvl="2"/>
            <a:r>
              <a:rPr lang="en-AU" dirty="0" smtClean="0"/>
              <a:t>Review ETSI BRAN meeting results</a:t>
            </a:r>
          </a:p>
          <a:p>
            <a:pPr lvl="2"/>
            <a:r>
              <a:rPr lang="en-AU" dirty="0"/>
              <a:t>Review </a:t>
            </a:r>
            <a:r>
              <a:rPr lang="en-AU" dirty="0" smtClean="0"/>
              <a:t>3GPP RAN/RAN1 activities</a:t>
            </a:r>
          </a:p>
          <a:p>
            <a:pPr lvl="2"/>
            <a:r>
              <a:rPr lang="en-AU" dirty="0" smtClean="0"/>
              <a:t>Develop </a:t>
            </a:r>
            <a:r>
              <a:rPr lang="en-AU" dirty="0" smtClean="0"/>
              <a:t>position statements for possible liaison to RAN1</a:t>
            </a:r>
          </a:p>
          <a:p>
            <a:pPr lvl="2"/>
            <a:r>
              <a:rPr lang="en-AU" dirty="0" smtClean="0"/>
              <a:t>Plan </a:t>
            </a:r>
            <a:r>
              <a:rPr lang="en-AU" dirty="0" smtClean="0"/>
              <a:t>Coexistence </a:t>
            </a:r>
            <a:r>
              <a:rPr lang="en-AU" dirty="0" smtClean="0"/>
              <a:t>Workshop</a:t>
            </a:r>
          </a:p>
          <a:p>
            <a:pPr lvl="1"/>
            <a:r>
              <a:rPr lang="en-AU" b="1" dirty="0" smtClean="0"/>
              <a:t>Call to action to 802.11 stakeholders</a:t>
            </a:r>
          </a:p>
          <a:p>
            <a:pPr lvl="2"/>
            <a:r>
              <a:rPr lang="en-AU" dirty="0" smtClean="0"/>
              <a:t>Please participate …</a:t>
            </a:r>
          </a:p>
          <a:p>
            <a:pPr lvl="2"/>
            <a:r>
              <a:rPr lang="en-AU" dirty="0" smtClean="0"/>
              <a:t>… in IEEE 802.11 </a:t>
            </a:r>
            <a:r>
              <a:rPr lang="en-AU" dirty="0" err="1" smtClean="0"/>
              <a:t>Coex</a:t>
            </a:r>
            <a:r>
              <a:rPr lang="en-AU" dirty="0" smtClean="0"/>
              <a:t> SC</a:t>
            </a:r>
          </a:p>
          <a:p>
            <a:pPr lvl="2"/>
            <a:r>
              <a:rPr lang="en-AU" dirty="0" smtClean="0"/>
              <a:t>… in ETSI BRAN work on EN 301 893</a:t>
            </a:r>
          </a:p>
          <a:p>
            <a:pPr lvl="2"/>
            <a:r>
              <a:rPr lang="en-AU" dirty="0" smtClean="0"/>
              <a:t>… in 3GPP </a:t>
            </a:r>
            <a:r>
              <a:rPr lang="en-AU" dirty="0" smtClean="0"/>
              <a:t>RAN/RAN1</a:t>
            </a:r>
          </a:p>
          <a:p>
            <a:pPr lvl="2"/>
            <a:r>
              <a:rPr lang="en-AU" dirty="0" smtClean="0"/>
              <a:t>… Coexistence Workshop preparations</a:t>
            </a:r>
            <a:endParaRPr lang="en-AU" dirty="0"/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802.11 WG will consider approval of a LS to 3GPP RAN1 related to no/short LBT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Coex</a:t>
            </a:r>
            <a:r>
              <a:rPr lang="en-AU" dirty="0" smtClean="0"/>
              <a:t> SC motion</a:t>
            </a:r>
          </a:p>
          <a:p>
            <a:pPr lvl="1"/>
            <a:r>
              <a:rPr lang="en-AU" i="1" dirty="0" smtClean="0"/>
              <a:t>The IEEE 802.11 Coexistence SC recommends to the IEEE 802.11 WG that the contents of </a:t>
            </a:r>
            <a:r>
              <a:rPr lang="en-AU" i="1" dirty="0" smtClean="0">
                <a:hlinkClick r:id="rId2"/>
              </a:rPr>
              <a:t>11-19-0063-04</a:t>
            </a:r>
            <a:r>
              <a:rPr lang="en-AU" i="1" dirty="0" smtClean="0"/>
              <a:t> be sent to 3GPP RAN1 as a Liaison Statement</a:t>
            </a:r>
          </a:p>
          <a:p>
            <a:pPr lvl="2"/>
            <a:r>
              <a:rPr lang="en-AU" dirty="0" smtClean="0"/>
              <a:t>Moved: Andrew Myles</a:t>
            </a:r>
          </a:p>
          <a:p>
            <a:pPr lvl="2"/>
            <a:r>
              <a:rPr lang="en-AU" dirty="0" smtClean="0"/>
              <a:t>Seconded: Michael Fischer</a:t>
            </a:r>
          </a:p>
          <a:p>
            <a:pPr lvl="2"/>
            <a:r>
              <a:rPr lang="en-AU" dirty="0" smtClean="0"/>
              <a:t>18/0/9</a:t>
            </a:r>
          </a:p>
          <a:p>
            <a:r>
              <a:rPr lang="en-AU" dirty="0" smtClean="0"/>
              <a:t>WG Motion</a:t>
            </a:r>
          </a:p>
          <a:p>
            <a:pPr lvl="1"/>
            <a:r>
              <a:rPr lang="en-AU" i="1" dirty="0"/>
              <a:t>The IEEE 802.11 </a:t>
            </a:r>
            <a:r>
              <a:rPr lang="en-AU" i="1" dirty="0" smtClean="0"/>
              <a:t>WGs sending </a:t>
            </a:r>
            <a:r>
              <a:rPr lang="en-AU" i="1" dirty="0"/>
              <a:t>the contents of </a:t>
            </a:r>
            <a:r>
              <a:rPr lang="en-AU" i="1" dirty="0" smtClean="0">
                <a:hlinkClick r:id="rId3"/>
              </a:rPr>
              <a:t>11-19-0063-05</a:t>
            </a:r>
            <a:r>
              <a:rPr lang="en-AU" i="1" dirty="0" smtClean="0"/>
              <a:t> to </a:t>
            </a:r>
            <a:r>
              <a:rPr lang="en-AU" i="1" dirty="0"/>
              <a:t>3GPP RAN1 as a Liaison </a:t>
            </a:r>
            <a:r>
              <a:rPr lang="en-AU" i="1" dirty="0" smtClean="0"/>
              <a:t>Statement</a:t>
            </a:r>
            <a:endParaRPr lang="en-AU" dirty="0" smtClean="0"/>
          </a:p>
          <a:p>
            <a:pPr lvl="2"/>
            <a:r>
              <a:rPr lang="en-AU" dirty="0" smtClean="0"/>
              <a:t>Moved: </a:t>
            </a:r>
            <a:r>
              <a:rPr lang="en-AU" dirty="0"/>
              <a:t>Andrew </a:t>
            </a:r>
            <a:r>
              <a:rPr lang="en-AU" dirty="0" smtClean="0"/>
              <a:t>Myles on behalf of SC</a:t>
            </a:r>
          </a:p>
          <a:p>
            <a:pPr lvl="1"/>
            <a:r>
              <a:rPr lang="en-AU" dirty="0" smtClean="0"/>
              <a:t>Note: r5 is “clean” version of r4</a:t>
            </a:r>
          </a:p>
          <a:p>
            <a:pPr lvl="1"/>
            <a:r>
              <a:rPr lang="en-AU" dirty="0" smtClean="0"/>
              <a:t>Note: needs to be sent today because RAN1 meeting next week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625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493</Words>
  <Application>Microsoft Office PowerPoint</Application>
  <PresentationFormat>On-screen Show (4:3)</PresentationFormat>
  <Paragraphs>65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802.11 Coexistence SC closing report in St Louis in Jan 2019</vt:lpstr>
      <vt:lpstr>IEEE 802.11 Coexistence SC achieved its goals as an effective discussion forum for coexistence issues</vt:lpstr>
      <vt:lpstr>IEEE 802.11 Coexistence SC achieved its goals as an effective discussion forum for coexistence issues</vt:lpstr>
      <vt:lpstr>IEEE 802.11 Coexistence SC will continue its work in  Vancouver in Mar 2019</vt:lpstr>
      <vt:lpstr>The 802.11 WG will consider approval of a LS to 3GPP RAN1 related to no/short LBT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2019-01-18T01:30:01Z</dcterms:modified>
</cp:coreProperties>
</file>