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2" r:id="rId3"/>
    <p:sldId id="293" r:id="rId4"/>
    <p:sldId id="304" r:id="rId5"/>
    <p:sldId id="303" r:id="rId6"/>
    <p:sldId id="302" r:id="rId7"/>
    <p:sldId id="290" r:id="rId8"/>
    <p:sldId id="296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34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49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919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00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January</a:t>
            </a:r>
            <a:r>
              <a:rPr lang="en-US" sz="1800" b="1" dirty="0"/>
              <a:t> 2019	doc.: IEEE 802.11-19/0207r0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(Ruckus/ARRIS)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2115-03-0arc-arc-sc-agenda-jan-2019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9/11-19-0173-00-0arc-continued-discussion-on-wur-802-11ba-nomenclature.pptx" TargetMode="External"/><Relationship Id="rId4" Type="http://schemas.openxmlformats.org/officeDocument/2006/relationships/hyperlink" Target="https://mentor.ieee.org/802.11/dcn/19/11-19-0081-02-0arc-11ba-architecture-considerations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2019-01-17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7934273"/>
              </p:ext>
            </p:extLst>
          </p:nvPr>
        </p:nvGraphicFramePr>
        <p:xfrm>
          <a:off x="519113" y="2286000"/>
          <a:ext cx="7613650" cy="264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86000"/>
                        <a:ext cx="7613650" cy="2646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January 2019 Meeting in St Louis, Missouri, USA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3434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11-18/2115r3</a:t>
            </a:r>
            <a:r>
              <a:rPr lang="en-US" dirty="0"/>
              <a:t> </a:t>
            </a:r>
            <a:endParaRPr lang="en-US" b="0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11ba architecture implications</a:t>
            </a:r>
          </a:p>
          <a:p>
            <a:pPr lvl="1">
              <a:spcBef>
                <a:spcPts val="0"/>
              </a:spcBef>
            </a:pPr>
            <a:r>
              <a:rPr lang="en-US" dirty="0"/>
              <a:t>Thank you to </a:t>
            </a:r>
            <a:r>
              <a:rPr lang="en-US" dirty="0" err="1"/>
              <a:t>TGba</a:t>
            </a:r>
            <a:r>
              <a:rPr lang="en-US" dirty="0"/>
              <a:t> experts that attended our meeting, again!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 updates to </a:t>
            </a:r>
            <a:r>
              <a:rPr lang="en-US" dirty="0" err="1"/>
              <a:t>TGba</a:t>
            </a:r>
            <a:r>
              <a:rPr lang="en-US" dirty="0"/>
              <a:t> draft and comment resolutions from this week (on the architecture)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 </a:t>
            </a:r>
            <a:r>
              <a:rPr lang="en-US" dirty="0">
                <a:hlinkClick r:id="rId4"/>
              </a:rPr>
              <a:t>11-19/0081r2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11-19/0173r0</a:t>
            </a:r>
            <a:r>
              <a:rPr lang="en-US" dirty="0"/>
              <a:t> with summary status based on those updates</a:t>
            </a:r>
          </a:p>
          <a:p>
            <a:pPr lvl="1">
              <a:spcBef>
                <a:spcPts val="0"/>
              </a:spcBef>
            </a:pPr>
            <a:r>
              <a:rPr lang="en-US" dirty="0"/>
              <a:t>Architecture has settled on 11ba as a “capability” of a STA, which greatly simplifies the architecture by avoiding new components</a:t>
            </a:r>
          </a:p>
          <a:p>
            <a:pPr lvl="1">
              <a:spcBef>
                <a:spcPts val="0"/>
              </a:spcBef>
            </a:pPr>
            <a:r>
              <a:rPr lang="en-US" dirty="0"/>
              <a:t>Only unique concept seems to be that we now have a new PHY which is TX-only or RX-only, and have power saving states that imply some PHYs that are present in the implementation can be made “inactive” at known times.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21654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WBA liaison on MAC Address randomization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 the three topics that emerged in November while responding to this liaison, that 802.11 WG should consider further</a:t>
            </a:r>
          </a:p>
          <a:p>
            <a:pPr lvl="1">
              <a:spcBef>
                <a:spcPts val="0"/>
              </a:spcBef>
            </a:pPr>
            <a:r>
              <a:rPr lang="en-US" dirty="0"/>
              <a:t>Suggestion is for the WG to consider a TIG on these topics.  General description: Investigate facilities of 802.11 that are impacted by a non-AP STA using a random and changing MAC Address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 one proposal for a secured mechanism allowing a client to provide an “ID” (opt in).  Will bring back in March.  Might be an item for the TIG.</a:t>
            </a:r>
          </a:p>
          <a:p>
            <a:pPr lvl="1">
              <a:spcBef>
                <a:spcPts val="0"/>
              </a:spcBef>
            </a:pPr>
            <a:r>
              <a:rPr lang="en-US" dirty="0"/>
              <a:t>[ Note: another orthogonal but related proposal was made in </a:t>
            </a:r>
            <a:r>
              <a:rPr lang="en-US" dirty="0" err="1"/>
              <a:t>REVmd</a:t>
            </a:r>
            <a:r>
              <a:rPr lang="en-US" dirty="0"/>
              <a:t> ]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756037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“What is an ESS?”</a:t>
            </a:r>
          </a:p>
          <a:p>
            <a:pPr lvl="1">
              <a:spcBef>
                <a:spcPts val="0"/>
              </a:spcBef>
            </a:pPr>
            <a:r>
              <a:rPr lang="en-US" dirty="0"/>
              <a:t>Have sorted this out into 4 specific concepts.  Generally:</a:t>
            </a:r>
          </a:p>
          <a:p>
            <a:pPr lvl="2">
              <a:spcBef>
                <a:spcPts val="0"/>
              </a:spcBef>
            </a:pPr>
            <a:r>
              <a:rPr lang="en-US" dirty="0"/>
              <a:t>Current ESS concept (might need cleanup)</a:t>
            </a:r>
          </a:p>
          <a:p>
            <a:pPr lvl="2">
              <a:spcBef>
                <a:spcPts val="0"/>
              </a:spcBef>
            </a:pPr>
            <a:r>
              <a:rPr lang="en-US" dirty="0"/>
              <a:t>HESS (might need cleanup)</a:t>
            </a:r>
          </a:p>
          <a:p>
            <a:pPr lvl="2">
              <a:spcBef>
                <a:spcPts val="0"/>
              </a:spcBef>
            </a:pPr>
            <a:r>
              <a:rPr lang="en-US" dirty="0"/>
              <a:t>Mobility Domain</a:t>
            </a:r>
          </a:p>
          <a:p>
            <a:pPr lvl="2">
              <a:spcBef>
                <a:spcPts val="0"/>
              </a:spcBef>
            </a:pPr>
            <a:r>
              <a:rPr lang="en-US" dirty="0"/>
              <a:t>Detection of an ESS (single DS) by trusting the SSID (or NOT!)</a:t>
            </a:r>
          </a:p>
          <a:p>
            <a:pPr lvl="1">
              <a:spcBef>
                <a:spcPts val="0"/>
              </a:spcBef>
            </a:pPr>
            <a:r>
              <a:rPr lang="en-US" dirty="0"/>
              <a:t>Will research off-line between now and March, and hope to have any specific text changes need (if any) that we can hand to </a:t>
            </a:r>
            <a:r>
              <a:rPr lang="en-US" dirty="0" err="1"/>
              <a:t>REVmd</a:t>
            </a:r>
            <a:r>
              <a:rPr lang="en-US" dirty="0"/>
              <a:t>.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IETF/802 coordination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particular updates this session.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Noted that Deterministic Networking/Time-sensitive Networking has been discussed in the RTA TIG, resulting in including in scope of EHT PAR.  Will monitor this topic in EHT.</a:t>
            </a:r>
          </a:p>
          <a:p>
            <a:pPr>
              <a:spcBef>
                <a:spcPts val="0"/>
              </a:spcBef>
            </a:pPr>
            <a:r>
              <a:rPr lang="en-US" dirty="0"/>
              <a:t>IEEE 802.1CQ update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significant update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988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802.1AS-rev use of Fine Timing Measurement</a:t>
            </a:r>
          </a:p>
          <a:p>
            <a:pPr lvl="1">
              <a:spcBef>
                <a:spcPts val="0"/>
              </a:spcBef>
            </a:pPr>
            <a:r>
              <a:rPr lang="en-US" dirty="0"/>
              <a:t>Our previous inputs have been incorporated.  Continue to monitor.</a:t>
            </a:r>
          </a:p>
          <a:p>
            <a:pPr lvl="1">
              <a:spcBef>
                <a:spcPts val="0"/>
              </a:spcBef>
            </a:pPr>
            <a:r>
              <a:rPr lang="en-US" dirty="0"/>
              <a:t>Being worked directly by 802.11 experts, with 802.1AS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status of IEEE 1588 mapping to IEEE 802.11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changes.  Ongoing balloting.  No action needed.  Continue to monitor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Related activity: 802.1AS </a:t>
            </a:r>
            <a:r>
              <a:rPr lang="en-US" dirty="0" err="1"/>
              <a:t>REVision</a:t>
            </a:r>
            <a:r>
              <a:rPr lang="en-US" dirty="0"/>
              <a:t> use of FTM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MLME-RESET, versus MLME-JOIN and MLME-START</a:t>
            </a:r>
          </a:p>
          <a:p>
            <a:pPr lvl="1">
              <a:spcBef>
                <a:spcPts val="0"/>
              </a:spcBef>
            </a:pPr>
            <a:r>
              <a:rPr lang="en-US" dirty="0"/>
              <a:t>Didn’t have time.  Will carry over to November session.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AP/DS/Portal architecture, 802/802.1 mappings</a:t>
            </a:r>
          </a:p>
          <a:p>
            <a:pPr lvl="1">
              <a:spcBef>
                <a:spcPts val="0"/>
              </a:spcBef>
            </a:pPr>
            <a:r>
              <a:rPr lang="en-US" dirty="0"/>
              <a:t>Didn’t have time.  Need to consolidate agreements, and provide input to </a:t>
            </a:r>
            <a:r>
              <a:rPr lang="en-US" dirty="0" err="1"/>
              <a:t>REVmd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81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None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March 2019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Three standalone meeting slots planned: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Consideration of TIG on MAC address randomization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“What is an ESS?” and DS/AP/Portal architecture discussions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MLME-RESET, versus MLME-JOIN and MLME-START (add MLME-SCAN?) – feedback to </a:t>
            </a:r>
            <a:r>
              <a:rPr lang="en-US" dirty="0" err="1"/>
              <a:t>REVmd</a:t>
            </a:r>
            <a:endParaRPr lang="en-US" dirty="0"/>
          </a:p>
          <a:p>
            <a:pPr marL="684213">
              <a:lnSpc>
                <a:spcPct val="90000"/>
              </a:lnSpc>
            </a:pPr>
            <a:r>
              <a:rPr lang="en-US" dirty="0"/>
              <a:t>Status updates on other IETF work, IEEE 1588 work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Multiple MAC Addresses (and IPv6), “Multiple radios”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System architecture views for common use scenarios</a:t>
            </a:r>
          </a:p>
          <a:p>
            <a:pPr marL="684213">
              <a:lnSpc>
                <a:spcPct val="90000"/>
              </a:lnSpc>
            </a:pPr>
            <a:endParaRPr lang="en-US" dirty="0"/>
          </a:p>
          <a:p>
            <a:pPr marL="684213">
              <a:lnSpc>
                <a:spcPct val="90000"/>
              </a:lnSpc>
            </a:pPr>
            <a:r>
              <a:rPr lang="en-US" dirty="0"/>
              <a:t>New topic? “What is a STA?” (11-19/0106)  Related: What is the (“STA(s)”) architecture of off-channel TDLS?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7930</TotalTime>
  <Words>696</Words>
  <Application>Microsoft Office PowerPoint</Application>
  <PresentationFormat>On-screen Show (4:3)</PresentationFormat>
  <Paragraphs>93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 (cont)</vt:lpstr>
      <vt:lpstr>Work Completed (cont)</vt:lpstr>
      <vt:lpstr>Work Completed (cont)</vt:lpstr>
      <vt:lpstr>Teleconference(s)</vt:lpstr>
      <vt:lpstr>March 2019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</cp:lastModifiedBy>
  <cp:revision>280</cp:revision>
  <cp:lastPrinted>1998-02-10T13:28:06Z</cp:lastPrinted>
  <dcterms:created xsi:type="dcterms:W3CDTF">2009-07-15T16:38:20Z</dcterms:created>
  <dcterms:modified xsi:type="dcterms:W3CDTF">2019-01-18T00:42:55Z</dcterms:modified>
</cp:coreProperties>
</file>