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13FB7E-F709-49E9-89CF-2D9AB26E3E62}" v="13" dt="2019-01-17T23:56:50.0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05" autoAdjust="0"/>
    <p:restoredTop sz="94643" autoAdjust="0"/>
  </p:normalViewPr>
  <p:slideViewPr>
    <p:cSldViewPr>
      <p:cViewPr varScale="1">
        <p:scale>
          <a:sx n="87" d="100"/>
          <a:sy n="87" d="100"/>
        </p:scale>
        <p:origin x="1050" y="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Lansford" userId="a4fe446c-a46d-4105-b32e-f064615612ff" providerId="ADAL" clId="{58C45E09-B614-476E-A0EE-7222C4886C1C}"/>
    <pc:docChg chg="delSld modSld modMainMaster">
      <pc:chgData name="Jim Lansford" userId="a4fe446c-a46d-4105-b32e-f064615612ff" providerId="ADAL" clId="{58C45E09-B614-476E-A0EE-7222C4886C1C}" dt="2019-01-17T23:57:49.115" v="447" actId="20577"/>
      <pc:docMkLst>
        <pc:docMk/>
      </pc:docMkLst>
      <pc:sldChg chg="modSp">
        <pc:chgData name="Jim Lansford" userId="a4fe446c-a46d-4105-b32e-f064615612ff" providerId="ADAL" clId="{58C45E09-B614-476E-A0EE-7222C4886C1C}" dt="2019-01-17T23:48:40.213" v="0"/>
        <pc:sldMkLst>
          <pc:docMk/>
          <pc:sldMk cId="0" sldId="331"/>
        </pc:sldMkLst>
        <pc:graphicFrameChg chg="mod">
          <ac:chgData name="Jim Lansford" userId="a4fe446c-a46d-4105-b32e-f064615612ff" providerId="ADAL" clId="{58C45E09-B614-476E-A0EE-7222C4886C1C}" dt="2019-01-17T23:48:40.213" v="0"/>
          <ac:graphicFrameMkLst>
            <pc:docMk/>
            <pc:sldMk cId="0" sldId="331"/>
            <ac:graphicFrameMk id="13319" creationId="{00000000-0000-0000-0000-000000000000}"/>
          </ac:graphicFrameMkLst>
        </pc:graphicFrameChg>
      </pc:sldChg>
      <pc:sldChg chg="modSp">
        <pc:chgData name="Jim Lansford" userId="a4fe446c-a46d-4105-b32e-f064615612ff" providerId="ADAL" clId="{58C45E09-B614-476E-A0EE-7222C4886C1C}" dt="2019-01-17T23:50:31.978" v="34"/>
        <pc:sldMkLst>
          <pc:docMk/>
          <pc:sldMk cId="0" sldId="332"/>
        </pc:sldMkLst>
        <pc:spChg chg="mod">
          <ac:chgData name="Jim Lansford" userId="a4fe446c-a46d-4105-b32e-f064615612ff" providerId="ADAL" clId="{58C45E09-B614-476E-A0EE-7222C4886C1C}" dt="2019-01-17T23:50:31.978" v="34"/>
          <ac:spMkLst>
            <pc:docMk/>
            <pc:sldMk cId="0" sldId="332"/>
            <ac:spMk id="14338" creationId="{00000000-0000-0000-0000-000000000000}"/>
          </ac:spMkLst>
        </pc:spChg>
        <pc:spChg chg="mod">
          <ac:chgData name="Jim Lansford" userId="a4fe446c-a46d-4105-b32e-f064615612ff" providerId="ADAL" clId="{58C45E09-B614-476E-A0EE-7222C4886C1C}" dt="2019-01-17T23:50:09.684" v="33" actId="20577"/>
          <ac:spMkLst>
            <pc:docMk/>
            <pc:sldMk cId="0" sldId="332"/>
            <ac:spMk id="14342" creationId="{00000000-0000-0000-0000-000000000000}"/>
          </ac:spMkLst>
        </pc:spChg>
      </pc:sldChg>
      <pc:sldChg chg="modSp">
        <pc:chgData name="Jim Lansford" userId="a4fe446c-a46d-4105-b32e-f064615612ff" providerId="ADAL" clId="{58C45E09-B614-476E-A0EE-7222C4886C1C}" dt="2019-01-17T23:57:14.479" v="439" actId="1036"/>
        <pc:sldMkLst>
          <pc:docMk/>
          <pc:sldMk cId="0" sldId="386"/>
        </pc:sldMkLst>
        <pc:spChg chg="mod">
          <ac:chgData name="Jim Lansford" userId="a4fe446c-a46d-4105-b32e-f064615612ff" providerId="ADAL" clId="{58C45E09-B614-476E-A0EE-7222C4886C1C}" dt="2019-01-17T23:50:31.978" v="34"/>
          <ac:spMkLst>
            <pc:docMk/>
            <pc:sldMk cId="0" sldId="386"/>
            <ac:spMk id="15362" creationId="{00000000-0000-0000-0000-000000000000}"/>
          </ac:spMkLst>
        </pc:spChg>
        <pc:spChg chg="mod">
          <ac:chgData name="Jim Lansford" userId="a4fe446c-a46d-4105-b32e-f064615612ff" providerId="ADAL" clId="{58C45E09-B614-476E-A0EE-7222C4886C1C}" dt="2019-01-17T23:57:14.479" v="439" actId="1036"/>
          <ac:spMkLst>
            <pc:docMk/>
            <pc:sldMk cId="0" sldId="386"/>
            <ac:spMk id="15365" creationId="{00000000-0000-0000-0000-000000000000}"/>
          </ac:spMkLst>
        </pc:spChg>
      </pc:sldChg>
      <pc:sldChg chg="modSp del">
        <pc:chgData name="Jim Lansford" userId="a4fe446c-a46d-4105-b32e-f064615612ff" providerId="ADAL" clId="{58C45E09-B614-476E-A0EE-7222C4886C1C}" dt="2019-01-17T23:51:11.380" v="66" actId="2696"/>
        <pc:sldMkLst>
          <pc:docMk/>
          <pc:sldMk cId="4169651608" sldId="387"/>
        </pc:sldMkLst>
        <pc:spChg chg="mod">
          <ac:chgData name="Jim Lansford" userId="a4fe446c-a46d-4105-b32e-f064615612ff" providerId="ADAL" clId="{58C45E09-B614-476E-A0EE-7222C4886C1C}" dt="2019-01-17T23:51:07.924" v="65"/>
          <ac:spMkLst>
            <pc:docMk/>
            <pc:sldMk cId="4169651608" sldId="387"/>
            <ac:spMk id="3" creationId="{01244A30-847B-43C4-BF30-BC0BFFAE61A4}"/>
          </ac:spMkLst>
        </pc:spChg>
        <pc:spChg chg="mod">
          <ac:chgData name="Jim Lansford" userId="a4fe446c-a46d-4105-b32e-f064615612ff" providerId="ADAL" clId="{58C45E09-B614-476E-A0EE-7222C4886C1C}" dt="2019-01-17T23:50:31.978" v="34"/>
          <ac:spMkLst>
            <pc:docMk/>
            <pc:sldMk cId="4169651608" sldId="387"/>
            <ac:spMk id="4" creationId="{07C159EB-2110-48D5-81C4-85064E84D2F0}"/>
          </ac:spMkLst>
        </pc:spChg>
      </pc:sldChg>
      <pc:sldMasterChg chg="modSp">
        <pc:chgData name="Jim Lansford" userId="a4fe446c-a46d-4105-b32e-f064615612ff" providerId="ADAL" clId="{58C45E09-B614-476E-A0EE-7222C4886C1C}" dt="2019-01-17T23:57:49.115" v="447" actId="20577"/>
        <pc:sldMasterMkLst>
          <pc:docMk/>
          <pc:sldMasterMk cId="0" sldId="2147483648"/>
        </pc:sldMasterMkLst>
        <pc:spChg chg="mod">
          <ac:chgData name="Jim Lansford" userId="a4fe446c-a46d-4105-b32e-f064615612ff" providerId="ADAL" clId="{58C45E09-B614-476E-A0EE-7222C4886C1C}" dt="2019-01-17T23:50:31.978" v="34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Jim Lansford" userId="a4fe446c-a46d-4105-b32e-f064615612ff" providerId="ADAL" clId="{58C45E09-B614-476E-A0EE-7222C4886C1C}" dt="2019-01-17T23:57:49.115" v="447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March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January 2019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</a:t>
            </a:r>
            <a:r>
              <a:rPr lang="en-GB" altLang="en-US" sz="1800" b="1"/>
              <a:t>IEEE 802.11-19/0206r0</a:t>
            </a:r>
            <a:endParaRPr lang="en-GB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2113-03-0wng-agenda-for-wng-sc-2019-jan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9/11-19-0141-00-0wng-wng-sc-meeting-minutes-for-2019-january-st-louis-meeting.docx" TargetMode="External"/><Relationship Id="rId5" Type="http://schemas.openxmlformats.org/officeDocument/2006/relationships/hyperlink" Target="https://mentor.ieee.org/802.21/dcn/18/21-18-0065-00-0000-21-18-0065-00-0000-goal-of-the-network-enablers-for-seamless-hmd-based-vr-content-service-sg.pptx" TargetMode="External"/><Relationship Id="rId4" Type="http://schemas.openxmlformats.org/officeDocument/2006/relationships/hyperlink" Target="https://mentor.ieee.org/802.11/dcn/19/11-19-0138-00-0wng-an-extension-to-11ba-legacy-ieee-802-11-transmitter-solution-for-802-11ba-receivers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January 2019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2019-01-18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4031584"/>
              </p:ext>
            </p:extLst>
          </p:nvPr>
        </p:nvGraphicFramePr>
        <p:xfrm>
          <a:off x="682625" y="2382838"/>
          <a:ext cx="7237413" cy="206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142570" imgH="2309192" progId="Word.Document.8">
                  <p:embed/>
                </p:oleObj>
              </mc:Choice>
              <mc:Fallback>
                <p:oleObj name="Document" r:id="rId4" imgW="8142570" imgH="2309192" progId="Word.Document.8">
                  <p:embed/>
                  <p:pic>
                    <p:nvPicPr>
                      <p:cNvPr id="1331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625" y="2382838"/>
                        <a:ext cx="7237413" cy="2060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January 2019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80110" y="6484694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WNG SC for January 2019 in St. Louis (Missouri, USA)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January 2019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E1058B0-560A-46B2-A208-C81E4C0153A3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520" y="525363"/>
            <a:ext cx="8712968" cy="5279901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altLang="en-US" sz="2800" dirty="0"/>
              <a:t>Summary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dirty="0"/>
              <a:t>Final Agenda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1400" b="0" dirty="0"/>
              <a:t>	</a:t>
            </a:r>
            <a:r>
              <a:rPr lang="en-US" altLang="en-US" sz="1600" b="0" dirty="0">
                <a:hlinkClick r:id="rId3"/>
              </a:rPr>
              <a:t>https://mentor.ieee.org/802.11/dcn/18/11-18-2113-03-0wng-agenda-for-wng-sc-2019-jan.ppt</a:t>
            </a:r>
            <a:r>
              <a:rPr lang="en-US" altLang="en-US" sz="1600" b="0" dirty="0"/>
              <a:t> </a:t>
            </a:r>
            <a:endParaRPr lang="en-US" altLang="en-US" sz="1600" dirty="0"/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2000" dirty="0"/>
              <a:t>Presentations at January 2019 meeting</a:t>
            </a:r>
            <a:endParaRPr lang="en-GB" altLang="en-US" sz="2000" dirty="0"/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dirty="0"/>
              <a:t>"An extension to 11ba: legacy transmitter solution for 802.11ba receivers” - Eduard Garcia Villegas (</a:t>
            </a:r>
            <a:r>
              <a:rPr lang="en-US" dirty="0" err="1"/>
              <a:t>Universitat</a:t>
            </a:r>
            <a:r>
              <a:rPr lang="en-US" dirty="0"/>
              <a:t> </a:t>
            </a:r>
            <a:r>
              <a:rPr lang="en-US" dirty="0" err="1"/>
              <a:t>Politècnica</a:t>
            </a:r>
            <a:r>
              <a:rPr lang="en-US" dirty="0"/>
              <a:t> de Catalunya)</a:t>
            </a:r>
          </a:p>
          <a:p>
            <a:pPr lvl="3" eaLnBrk="1" hangingPunct="1">
              <a:spcBef>
                <a:spcPts val="0"/>
              </a:spcBef>
              <a:defRPr/>
            </a:pPr>
            <a:r>
              <a:rPr lang="en-US" u="sng" dirty="0">
                <a:hlinkClick r:id="rId4"/>
              </a:rPr>
              <a:t>https://mentor.ieee.org/802.11/dcn/19/11-19-0138-00-0wng-an-extension-to-11ba-legacy-ieee-802-11-transmitter-solution-for-802-11ba-receivers.pptx</a:t>
            </a:r>
            <a:r>
              <a:rPr lang="en-US" dirty="0"/>
              <a:t> </a:t>
            </a:r>
            <a:endParaRPr lang="en-US" altLang="en-US" dirty="0"/>
          </a:p>
          <a:p>
            <a:pPr lvl="3" eaLnBrk="1" hangingPunct="1">
              <a:spcBef>
                <a:spcPts val="0"/>
              </a:spcBef>
              <a:defRPr/>
            </a:pPr>
            <a:r>
              <a:rPr lang="en-US" altLang="en-US" dirty="0"/>
              <a:t>No  motions, One straw poll</a:t>
            </a:r>
          </a:p>
          <a:p>
            <a:pPr lvl="2" eaLnBrk="1" hangingPunct="1">
              <a:spcBef>
                <a:spcPct val="0"/>
              </a:spcBef>
            </a:pPr>
            <a:r>
              <a:rPr lang="en-US" dirty="0"/>
              <a:t>“'Network Enablers for Seamless HMD-based VR (Virtual Reality) SG” – Dillon Seo (</a:t>
            </a:r>
            <a:r>
              <a:rPr lang="en-US" dirty="0" err="1"/>
              <a:t>Voler</a:t>
            </a:r>
            <a:r>
              <a:rPr lang="en-US" dirty="0"/>
              <a:t> Creative)</a:t>
            </a:r>
          </a:p>
          <a:p>
            <a:pPr lvl="3" eaLnBrk="1" hangingPunct="1">
              <a:spcBef>
                <a:spcPct val="0"/>
              </a:spcBef>
            </a:pPr>
            <a:r>
              <a:rPr lang="en-US" u="sng" dirty="0">
                <a:hlinkClick r:id="rId5"/>
              </a:rPr>
              <a:t>https://mentor.ieee.org/802.21/dcn/18/21-18-0065-00-0000-21-18-0065-00-0000-goal-of-the-network-enablers-for-seamless-hmd-based-vr-content-service-sg.pptx</a:t>
            </a:r>
            <a:r>
              <a:rPr lang="en-US" dirty="0"/>
              <a:t> </a:t>
            </a:r>
            <a:endParaRPr lang="en-US" altLang="en-US" dirty="0"/>
          </a:p>
          <a:p>
            <a:pPr lvl="3" eaLnBrk="1" hangingPunct="1">
              <a:spcBef>
                <a:spcPts val="0"/>
              </a:spcBef>
              <a:defRPr/>
            </a:pPr>
            <a:r>
              <a:rPr lang="en-US" altLang="en-US" dirty="0"/>
              <a:t>No motions, no straw polls</a:t>
            </a:r>
          </a:p>
          <a:p>
            <a:pPr marL="457200" indent="-457200">
              <a:spcBef>
                <a:spcPts val="0"/>
              </a:spcBef>
            </a:pPr>
            <a:r>
              <a:rPr lang="en-GB" altLang="en-US" dirty="0"/>
              <a:t>Minutes</a:t>
            </a:r>
          </a:p>
          <a:p>
            <a:pPr lvl="1">
              <a:spcBef>
                <a:spcPts val="0"/>
              </a:spcBef>
            </a:pPr>
            <a:r>
              <a:rPr lang="en-GB" altLang="en-US" sz="1800" dirty="0"/>
              <a:t>  </a:t>
            </a:r>
            <a:r>
              <a:rPr lang="en-GB" altLang="en-US" sz="1800" dirty="0">
                <a:hlinkClick r:id="rId6"/>
              </a:rPr>
              <a:t>https://mentor.ieee.org/802.11/dcn/19/11-19-0141-00-0wng-wng-sc-meeting-minutes-for-2019-january-st-louis-meeting.docx</a:t>
            </a:r>
            <a:r>
              <a:rPr lang="en-GB" altLang="en-US" sz="1800" dirty="0"/>
              <a:t> </a:t>
            </a:r>
          </a:p>
          <a:p>
            <a:pPr>
              <a:spcBef>
                <a:spcPts val="0"/>
              </a:spcBef>
            </a:pPr>
            <a:r>
              <a:rPr lang="en-GB" altLang="ko-KR" dirty="0">
                <a:ea typeface="Gulim" pitchFamily="34" charset="-127"/>
              </a:rPr>
              <a:t>Plans for March 2019</a:t>
            </a:r>
            <a:endParaRPr lang="en-US" altLang="en-US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dirty="0"/>
              <a:t>TBD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dirty="0"/>
              <a:t>No motions in the SG, no conference calls</a:t>
            </a:r>
            <a:endParaRPr lang="en-GB" altLang="en-US" dirty="0"/>
          </a:p>
          <a:p>
            <a:pPr eaLnBrk="1" hangingPunct="1">
              <a:spcBef>
                <a:spcPts val="0"/>
              </a:spcBef>
              <a:defRPr/>
            </a:pPr>
            <a:endParaRPr lang="en-US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14772</TotalTime>
  <Words>109</Words>
  <Application>Microsoft Office PowerPoint</Application>
  <PresentationFormat>On-screen Show (4:3)</PresentationFormat>
  <Paragraphs>41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802-11-Submission</vt:lpstr>
      <vt:lpstr>Microsoft Word 97 - 2003 Document</vt:lpstr>
      <vt:lpstr>WNG SC Closing Report</vt:lpstr>
      <vt:lpstr>Abstract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Jim Lansford</cp:lastModifiedBy>
  <cp:revision>813</cp:revision>
  <cp:lastPrinted>1998-02-10T13:28:06Z</cp:lastPrinted>
  <dcterms:created xsi:type="dcterms:W3CDTF">2004-12-02T14:01:45Z</dcterms:created>
  <dcterms:modified xsi:type="dcterms:W3CDTF">2019-01-17T23:57:50Z</dcterms:modified>
</cp:coreProperties>
</file>