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8" r:id="rId2"/>
    <p:sldId id="339" r:id="rId3"/>
    <p:sldId id="340" r:id="rId4"/>
    <p:sldId id="34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8" d="100"/>
          <a:sy n="68" d="100"/>
        </p:scale>
        <p:origin x="60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802.11-19/0205r0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9-0165-00-AANI-aani-janurary-2018-meeting-minutes.docx" TargetMode="External"/><Relationship Id="rId2" Type="http://schemas.openxmlformats.org/officeDocument/2006/relationships/hyperlink" Target="https://mentor.ieee.org/802.11/dcn/18/11-18-2108-01-AANI-aani-sc-agenda-january-2019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93-01-AANI-evaluation-procedure-for-imt-2020-embb-dense-urban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January 2019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2019-01-16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January 2019 </a:t>
            </a:r>
            <a:r>
              <a:rPr lang="en-US" kern="0" dirty="0"/>
              <a:t>Meeting in </a:t>
            </a:r>
            <a:r>
              <a:rPr lang="en-GB" dirty="0"/>
              <a:t>St. Louis, Missouri, USA</a:t>
            </a:r>
          </a:p>
          <a:p>
            <a:pPr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January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0412" y="1245066"/>
            <a:ext cx="11321588" cy="5016361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Continue Discussion on: NENDICA activity, 3GPP Status </a:t>
            </a:r>
            <a:br>
              <a:rPr lang="en-US" altLang="en-US" dirty="0"/>
            </a:br>
            <a:r>
              <a:rPr lang="en-US" altLang="en-US" dirty="0"/>
              <a:t>802.11 Technical performance relative to IMT-2020 requirements work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Future section planning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11-18/2108r1</a:t>
            </a:r>
            <a:r>
              <a:rPr lang="en-US" altLang="en-US" sz="2000" b="0" dirty="0"/>
              <a:t> , met for 2 hours one sessions  </a:t>
            </a:r>
            <a:r>
              <a:rPr lang="en-US" altLang="en-US" sz="2000" dirty="0"/>
              <a:t>Minutes: </a:t>
            </a:r>
            <a:r>
              <a:rPr lang="en-US" altLang="en-US" sz="2000" b="0" dirty="0">
                <a:hlinkClick r:id="rId3"/>
              </a:rPr>
              <a:t>11-19/0165r0</a:t>
            </a:r>
            <a:endParaRPr lang="en-US" altLang="en-US" sz="2000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Reviewed AANI SC Status/Background</a:t>
            </a:r>
            <a:endParaRPr lang="en-US" altLang="en-US" sz="28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800" dirty="0"/>
              <a:t>Contributions: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200" dirty="0">
                <a:hlinkClick r:id="rId4"/>
              </a:rPr>
              <a:t>11-19/0193r1</a:t>
            </a:r>
            <a:r>
              <a:rPr lang="en-US" sz="2200" dirty="0"/>
              <a:t>  “Evaluation procedure for IMT-2020 eMBB Dense Urban” (Sindhu Verma)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Call for support of:</a:t>
            </a:r>
            <a:br>
              <a:rPr lang="en-US" sz="3000" dirty="0"/>
            </a:br>
            <a:r>
              <a:rPr lang="en-US" sz="3000" dirty="0"/>
              <a:t>IMT-2010 eMBB Dense Urban simulation effort</a:t>
            </a:r>
            <a:br>
              <a:rPr lang="en-US" sz="3000" dirty="0"/>
            </a:br>
            <a:r>
              <a:rPr lang="en-US" sz="3000" dirty="0"/>
              <a:t>(</a:t>
            </a:r>
            <a:r>
              <a:rPr lang="en-US" sz="2800" b="0" dirty="0"/>
              <a:t>contact Sindhu Verma or the AANI Chair)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85800" y="1295400"/>
            <a:ext cx="11070167" cy="4774736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r>
              <a:rPr lang="en-US" altLang="en-US" dirty="0"/>
              <a:t>10-15 March 2019 F2F, </a:t>
            </a:r>
            <a:r>
              <a:rPr lang="en-GB" dirty="0"/>
              <a:t>Hyatt Regency Vancouver and Fairmont Hotel Vancouver, Vancouver, Canada:</a:t>
            </a:r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requirements.  </a:t>
            </a:r>
            <a:r>
              <a:rPr lang="en-US" b="1" dirty="0"/>
              <a:t>Request for eMBB Dense Urban Simulation Support.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proposals are due June 2019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Monday PM2 - TBC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17952</TotalTime>
  <Words>110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January 2019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11-18-0975-00-AANI-aani-sc-closing-report-may-2018</dc:title>
  <dc:creator>Levy, Joseph</dc:creator>
  <cp:lastModifiedBy>Joseph Levy</cp:lastModifiedBy>
  <cp:revision>226</cp:revision>
  <cp:lastPrinted>1601-01-01T00:00:00Z</cp:lastPrinted>
  <dcterms:created xsi:type="dcterms:W3CDTF">2017-06-02T20:57:23Z</dcterms:created>
  <dcterms:modified xsi:type="dcterms:W3CDTF">2019-01-18T00:05:17Z</dcterms:modified>
</cp:coreProperties>
</file>