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632" r:id="rId4"/>
    <p:sldId id="635" r:id="rId5"/>
    <p:sldId id="516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 varScale="1">
        <p:scale>
          <a:sx n="52" d="100"/>
          <a:sy n="52" d="100"/>
        </p:scale>
        <p:origin x="1478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802.11-19/0204r0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802.11-19/0204r0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802.11-19/0204r0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2019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802.11-19/0204r0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2019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802.11-19/0204r0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802.11-19/0204r0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802.11-19/0204r0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2019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802.11-18/0204r0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85-01-000m-proposed-ls-to-wfa-on-reserved-usag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2084-05-000m-2019-january-tgmd-agenda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611-13-000m-revmd-wg-ballot-comments.xls" TargetMode="Externa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2019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January 2019 Closing </a:t>
            </a:r>
            <a:r>
              <a:rPr lang="en-US" altLang="en-US" dirty="0" smtClean="0"/>
              <a:t>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2019-01-17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2019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</a:t>
            </a:r>
            <a:r>
              <a:rPr lang="en-US" altLang="en-US" dirty="0" smtClean="0"/>
              <a:t>January 2019 session</a:t>
            </a:r>
            <a:r>
              <a:rPr lang="en-US" alt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87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Began </a:t>
            </a:r>
            <a:r>
              <a:rPr lang="en-US" altLang="ja-JP" dirty="0" smtClean="0"/>
              <a:t>comment resolution of </a:t>
            </a:r>
            <a:r>
              <a:rPr lang="en-US" altLang="ja-JP" dirty="0" smtClean="0"/>
              <a:t>723 </a:t>
            </a:r>
            <a:r>
              <a:rPr lang="en-US" altLang="ja-JP" dirty="0" smtClean="0"/>
              <a:t>comments received in </a:t>
            </a:r>
            <a:r>
              <a:rPr lang="en-US" altLang="ja-JP" dirty="0" smtClean="0"/>
              <a:t>LB236</a:t>
            </a:r>
          </a:p>
          <a:p>
            <a:pPr lvl="1">
              <a:defRPr/>
            </a:pPr>
            <a:r>
              <a:rPr lang="en-US" altLang="ja-JP" dirty="0" smtClean="0"/>
              <a:t>Approximately 80 Comments were resolved </a:t>
            </a:r>
          </a:p>
          <a:p>
            <a:pPr lvl="1">
              <a:defRPr/>
            </a:pPr>
            <a:r>
              <a:rPr lang="en-US" altLang="ja-JP" dirty="0" smtClean="0"/>
              <a:t>In response to CID 2695, d</a:t>
            </a:r>
            <a:r>
              <a:rPr lang="en-US" altLang="ja-JP" dirty="0" smtClean="0"/>
              <a:t>eveloped liaison to Wi-Fi Alliance re: ANA assigned values, </a:t>
            </a:r>
            <a:r>
              <a:rPr lang="en-US" altLang="ja-JP" dirty="0"/>
              <a:t>see 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mentor.ieee.org/802.11/dcn/19/11-19-0185-01-000m-proposed-ls-to-wfa-on-reserved-usage.docx</a:t>
            </a:r>
            <a:r>
              <a:rPr lang="en-US" altLang="ja-JP" dirty="0" smtClean="0"/>
              <a:t> </a:t>
            </a:r>
          </a:p>
          <a:p>
            <a:pPr>
              <a:defRPr/>
            </a:pPr>
            <a:r>
              <a:rPr lang="en-US" altLang="ja-JP" dirty="0" smtClean="0"/>
              <a:t>Planned teleconferences and Ad-hoc meeting</a:t>
            </a:r>
          </a:p>
          <a:p>
            <a:pPr lvl="1">
              <a:defRPr/>
            </a:pPr>
            <a:r>
              <a:rPr lang="en-US" altLang="en-US" dirty="0"/>
              <a:t>February </a:t>
            </a:r>
            <a:r>
              <a:rPr lang="en-US" altLang="en-US" dirty="0"/>
              <a:t>1, 8, 15, 22, March 1 2019 10am Eastern, 3 </a:t>
            </a:r>
            <a:r>
              <a:rPr lang="en-US" altLang="en-US" dirty="0" smtClean="0"/>
              <a:t>hours</a:t>
            </a:r>
            <a:endParaRPr lang="en-GB" altLang="en-US" dirty="0"/>
          </a:p>
          <a:p>
            <a:pPr lvl="1">
              <a:defRPr/>
            </a:pPr>
            <a:r>
              <a:rPr lang="en-US" altLang="en-US" sz="2000" dirty="0" smtClean="0"/>
              <a:t>Next </a:t>
            </a:r>
            <a:r>
              <a:rPr lang="en-US" altLang="en-US" sz="2000" dirty="0"/>
              <a:t>ad-hoc:  Target Week April </a:t>
            </a:r>
            <a:r>
              <a:rPr lang="en-US" altLang="en-US" sz="2000" dirty="0" smtClean="0"/>
              <a:t>1, 2019 – </a:t>
            </a:r>
            <a:r>
              <a:rPr lang="en-US" altLang="en-US" sz="2000" dirty="0"/>
              <a:t>Location </a:t>
            </a:r>
            <a:r>
              <a:rPr lang="en-US" altLang="en-US" sz="2000" dirty="0" smtClean="0"/>
              <a:t>TBD</a:t>
            </a:r>
            <a:endParaRPr lang="en-US" altLang="ja-JP" dirty="0" smtClean="0"/>
          </a:p>
          <a:p>
            <a:pPr>
              <a:defRPr/>
            </a:pPr>
            <a:r>
              <a:rPr lang="en-US" dirty="0" smtClean="0"/>
              <a:t>No changes to </a:t>
            </a:r>
            <a:r>
              <a:rPr lang="en-US" dirty="0" err="1" smtClean="0"/>
              <a:t>TGmd</a:t>
            </a:r>
            <a:r>
              <a:rPr lang="en-US" dirty="0" smtClean="0"/>
              <a:t> schedule</a:t>
            </a:r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https://mentor.ieee.org/802.11/dcn/18/11-18-2084-05-000m-2019-january-tgmd-agenda.pptx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</a:t>
            </a:r>
            <a:r>
              <a:rPr lang="en-US" altLang="en-US" dirty="0"/>
              <a:t>2019 – Form SB </a:t>
            </a:r>
            <a:r>
              <a:rPr lang="en-US" altLang="en-US" dirty="0" smtClean="0"/>
              <a:t>Pool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2019 – Recirculation </a:t>
            </a:r>
            <a:r>
              <a:rPr lang="en-US" altLang="en-US" dirty="0" smtClean="0"/>
              <a:t>SB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</a:t>
            </a:r>
            <a:r>
              <a:rPr lang="en-US" altLang="en-US" dirty="0"/>
              <a:t>2020 – Final WG/EC </a:t>
            </a:r>
            <a:r>
              <a:rPr lang="en-US" altLang="en-US" dirty="0" smtClean="0"/>
              <a:t>approval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May </a:t>
            </a:r>
            <a:r>
              <a:rPr lang="en-US" altLang="en-US" dirty="0"/>
              <a:t>2020 –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/SASB approval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2019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r>
              <a:rPr lang="en-US" altLang="en-US" sz="2000" dirty="0"/>
              <a:t>Comment spreadsheet: </a:t>
            </a:r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mentor.ieee.org/802.11/dcn/18/11-18-0611-13-000m-revmd-wg-ballot-comments.xls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464851</TotalTime>
  <Words>263</Words>
  <Application>Microsoft Office PowerPoint</Application>
  <PresentationFormat>On-screen Show (4:3)</PresentationFormat>
  <Paragraphs>63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TGmd January 2019 Closing Report</vt:lpstr>
      <vt:lpstr>Abstract</vt:lpstr>
      <vt:lpstr>Work completed this week  </vt:lpstr>
      <vt:lpstr>TGmd schedule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January 2019</cp:keywords>
  <cp:lastModifiedBy>Stanley, Dorothy</cp:lastModifiedBy>
  <cp:revision>2833</cp:revision>
  <cp:lastPrinted>1998-02-10T13:28:06Z</cp:lastPrinted>
  <dcterms:created xsi:type="dcterms:W3CDTF">2005-01-04T21:26:55Z</dcterms:created>
  <dcterms:modified xsi:type="dcterms:W3CDTF">2019-01-17T23:01:44Z</dcterms:modified>
</cp:coreProperties>
</file>