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Default Extension="doc" ContentType="application/msword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</p:sldMasterIdLst>
  <p:notesMasterIdLst>
    <p:notesMasterId r:id="rId6"/>
  </p:notesMasterIdLst>
  <p:handoutMasterIdLst>
    <p:handoutMasterId r:id="rId7"/>
  </p:handoutMasterIdLst>
  <p:sldIdLst>
    <p:sldId id="256" r:id="rId2"/>
    <p:sldId id="257" r:id="rId3"/>
    <p:sldId id="266" r:id="rId4"/>
    <p:sldId id="267" r:id="rId5"/>
  </p:sldIdLst>
  <p:sldSz cx="9144000" cy="6858000" type="screen4x3"/>
  <p:notesSz cx="6934200" cy="9280525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043" autoAdjust="0"/>
    <p:restoredTop sz="94660"/>
  </p:normalViewPr>
  <p:slideViewPr>
    <p:cSldViewPr>
      <p:cViewPr varScale="1">
        <p:scale>
          <a:sx n="86" d="100"/>
          <a:sy n="86" d="100"/>
        </p:scale>
        <p:origin x="918" y="84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-780" y="-84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752" y="-72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27475" y="0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27475" y="8815388"/>
            <a:ext cx="3005138" cy="46355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0" y="0"/>
            <a:ext cx="6934200" cy="9280525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5640388" y="96838"/>
            <a:ext cx="639762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doc.: IEEE 802.11-18/0980r0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54050" y="96838"/>
            <a:ext cx="825500" cy="211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May 2018</a:t>
            </a:r>
          </a:p>
        </p:txBody>
      </p:sp>
      <p:sp>
        <p:nvSpPr>
          <p:cNvPr id="2052" name="Rectangle 4"/>
          <p:cNvSpPr>
            <a:spLocks noGrp="1" noRot="1" noChangeAspect="1" noChangeArrowheads="1"/>
          </p:cNvSpPr>
          <p:nvPr>
            <p:ph type="sldImg"/>
          </p:nvPr>
        </p:nvSpPr>
        <p:spPr bwMode="auto">
          <a:xfrm>
            <a:off x="1152525" y="701675"/>
            <a:ext cx="4627563" cy="3467100"/>
          </a:xfrm>
          <a:prstGeom prst="rect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2053" name="Rectangle 5"/>
          <p:cNvSpPr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4763" cy="417512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3600" tIns="46080" rIns="93600" bIns="4608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/>
          </p:nvPr>
        </p:nvSpPr>
        <p:spPr bwMode="auto">
          <a:xfrm>
            <a:off x="5357813" y="8985250"/>
            <a:ext cx="922337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457200" algn="l"/>
                <a:tab pos="1371600" algn="l"/>
                <a:tab pos="2286000" algn="l"/>
                <a:tab pos="3200400" algn="l"/>
                <a:tab pos="4114800" algn="l"/>
                <a:tab pos="5029200" algn="l"/>
                <a:tab pos="5943600" algn="l"/>
                <a:tab pos="6858000" algn="l"/>
                <a:tab pos="7772400" algn="l"/>
                <a:tab pos="8686800" algn="l"/>
                <a:tab pos="9601200" algn="l"/>
                <a:tab pos="105156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Jon Rosdahl, Qualcomm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222625" y="8985250"/>
            <a:ext cx="511175" cy="36353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22313" y="8985250"/>
            <a:ext cx="714375" cy="18256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23900" y="8983663"/>
            <a:ext cx="54864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647700" y="296863"/>
            <a:ext cx="5638800" cy="1587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465D53FD-DB5F-4815-BF01-6488A8FBD189}" type="slidenum">
              <a:rPr lang="en-US"/>
              <a:pPr/>
              <a:t>1</a:t>
            </a:fld>
            <a:endParaRPr lang="en-US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2"/>
          <p:cNvSpPr>
            <a:spLocks noGrp="1" noChangeArrowheads="1"/>
          </p:cNvSpPr>
          <p:nvPr>
            <p:ph type="hdr"/>
          </p:nvPr>
        </p:nvSpPr>
        <p:spPr>
          <a:ln/>
        </p:spPr>
        <p:txBody>
          <a:bodyPr/>
          <a:lstStyle/>
          <a:p>
            <a:r>
              <a:rPr lang="en-US"/>
              <a:t>doc.: IEEE 802.11-18/0980r0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/>
              <a:t>May 2018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ln/>
        </p:spPr>
        <p:txBody>
          <a:bodyPr/>
          <a:lstStyle/>
          <a:p>
            <a:r>
              <a:rPr lang="en-US"/>
              <a:t>Jon Rosdahl, Qualcomm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/>
              <a:t>Page </a:t>
            </a:r>
            <a:fld id="{CA5AFF69-4AEE-4693-9CD6-98E2EBC076EC}" type="slidenum">
              <a:rPr lang="en-US"/>
              <a:pPr/>
              <a:t>2</a:t>
            </a:fld>
            <a:endParaRPr lang="en-US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54113" y="701675"/>
            <a:ext cx="4625975" cy="3468688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GB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23925" y="4408488"/>
            <a:ext cx="5086350" cy="4270375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1_自定义版式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>
            <a:extLst>
              <a:ext uri="{FF2B5EF4-FFF2-40B4-BE49-F238E27FC236}">
                <a16:creationId xmlns:a16="http://schemas.microsoft.com/office/drawing/2014/main" xmlns="" id="{596963F5-7B75-439B-8C7F-2834157A26CE}"/>
              </a:ext>
            </a:extLst>
          </p:cNvPr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May 2018</a:t>
            </a:r>
            <a:endParaRPr lang="en-US" dirty="0"/>
          </a:p>
        </p:txBody>
      </p:sp>
      <p:sp>
        <p:nvSpPr>
          <p:cNvPr id="3" name="Rectangle 5">
            <a:extLst>
              <a:ext uri="{FF2B5EF4-FFF2-40B4-BE49-F238E27FC236}">
                <a16:creationId xmlns:a16="http://schemas.microsoft.com/office/drawing/2014/main" xmlns="" id="{2ED4E38A-C13D-45AB-BDAA-DE056FD8B5D8}"/>
              </a:ext>
            </a:extLst>
          </p:cNvPr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/>
              <a:t>Jon Rosdahl (Qualcomm)</a:t>
            </a:r>
          </a:p>
        </p:txBody>
      </p:sp>
      <p:sp>
        <p:nvSpPr>
          <p:cNvPr id="4" name="Rectangle 6">
            <a:extLst>
              <a:ext uri="{FF2B5EF4-FFF2-40B4-BE49-F238E27FC236}">
                <a16:creationId xmlns:a16="http://schemas.microsoft.com/office/drawing/2014/main" xmlns="" id="{075ECD03-F5EF-4795-ADA3-1A3E5C012A0F}"/>
              </a:ext>
            </a:extLst>
          </p:cNvPr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dirty="0"/>
            </a:lvl1pPr>
          </a:lstStyle>
          <a:p>
            <a:pPr>
              <a:defRPr/>
            </a:pPr>
            <a:r>
              <a:rPr lang="en-US" altLang="en-US"/>
              <a:t>Slide </a:t>
            </a:r>
            <a:fld id="{27450E0C-7ED5-4BB5-8890-863087A5936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9733600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May 2018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Jon Rosdahl, Qualcomm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outline text format</a:t>
            </a:r>
          </a:p>
          <a:p>
            <a:pPr lvl="1"/>
            <a:r>
              <a:rPr lang="en-GB" dirty="0"/>
              <a:t>Second Outline Level</a:t>
            </a:r>
          </a:p>
          <a:p>
            <a:pPr lvl="2"/>
            <a:r>
              <a:rPr lang="en-GB" dirty="0"/>
              <a:t>Third Outline Level</a:t>
            </a:r>
          </a:p>
          <a:p>
            <a:pPr lvl="3"/>
            <a:r>
              <a:rPr lang="en-GB" dirty="0"/>
              <a:t>Fourth Outline Level</a:t>
            </a:r>
          </a:p>
          <a:p>
            <a:pPr lvl="4"/>
            <a:r>
              <a:rPr lang="en-GB" dirty="0"/>
              <a:t>Fifth Outline Level</a:t>
            </a:r>
          </a:p>
          <a:p>
            <a:pPr lvl="4"/>
            <a:r>
              <a:rPr lang="en-GB" dirty="0"/>
              <a:t>Sixth Outline Level</a:t>
            </a:r>
          </a:p>
          <a:p>
            <a:pPr lvl="4"/>
            <a:r>
              <a:rPr lang="en-GB" dirty="0"/>
              <a:t>Seventh Outline Level</a:t>
            </a:r>
          </a:p>
          <a:p>
            <a:pPr lvl="4"/>
            <a:r>
              <a:rPr lang="en-GB" dirty="0"/>
              <a:t>Eighth Outline Level</a:t>
            </a:r>
          </a:p>
          <a:p>
            <a:pPr lvl="4"/>
            <a:r>
              <a:rPr lang="en-GB" dirty="0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84213" y="292079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419987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Report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/>
          </a:p>
        </p:txBody>
      </p:sp>
      <p:sp>
        <p:nvSpPr>
          <p:cNvPr id="10" name="Date Placeholder 3"/>
          <p:cNvSpPr txBox="1">
            <a:spLocks/>
          </p:cNvSpPr>
          <p:nvPr userDrawn="1"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</a:t>
            </a:r>
            <a:r>
              <a:rPr kumimoji="0" lang="en-GB" sz="1800" b="1" i="0" u="none" strike="noStrike" kern="1200" cap="none" spc="0" normalizeH="0" baseline="0" noProof="0" dirty="0" smtClean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802.11-18/0197r1</a:t>
            </a:r>
            <a:endParaRPr kumimoji="0" lang="en-GB" sz="1800" b="1" i="0" u="none" strike="noStrike" kern="1200" cap="none" spc="0" normalizeH="0" baseline="0" noProof="0" dirty="0">
              <a:ln>
                <a:noFill/>
              </a:ln>
              <a:solidFill>
                <a:srgbClr val="000000"/>
              </a:solidFill>
              <a:effectLst/>
              <a:uLnTx/>
              <a:uFillTx/>
              <a:latin typeface="Times New Roman" pitchFamily="16" charset="0"/>
              <a:ea typeface="MS Gothic" charset="-128"/>
              <a:cs typeface="Arial Unicode MS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8" r:id="rId8"/>
    <p:sldLayoutId id="2147483659" r:id="rId9"/>
    <p:sldLayoutId id="2147483660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.emf"/><Relationship Id="rId4" Type="http://schemas.openxmlformats.org/officeDocument/2006/relationships/oleObject" Target="../embeddings/Microsoft_Word_97_-_2003___1.doc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 err="1" smtClean="0"/>
              <a:t>TGbd</a:t>
            </a:r>
            <a:r>
              <a:rPr lang="en-GB" dirty="0" smtClean="0"/>
              <a:t> Closing </a:t>
            </a:r>
            <a:r>
              <a:rPr lang="en-GB" dirty="0"/>
              <a:t>Report </a:t>
            </a:r>
            <a:r>
              <a:rPr lang="en-GB" dirty="0" smtClean="0"/>
              <a:t>– St. Louis, US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idx="1"/>
          </p:nvPr>
        </p:nvSpPr>
        <p:spPr>
          <a:xfrm>
            <a:off x="550127" y="1868068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sz="2000" b="0" dirty="0" smtClean="0"/>
              <a:t>2019-1-17</a:t>
            </a:r>
            <a:endParaRPr lang="en-GB" sz="2000" b="0" dirty="0"/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/>
              <a:pPr/>
              <a:t>1</a:t>
            </a:fld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533400" y="27432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442997872"/>
              </p:ext>
            </p:extLst>
          </p:nvPr>
        </p:nvGraphicFramePr>
        <p:xfrm>
          <a:off x="719137" y="3402851"/>
          <a:ext cx="7780337" cy="95567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161" name="Document" r:id="rId4" imgW="8302326" imgH="1017911" progId="Word.Document.8">
                  <p:embed/>
                </p:oleObj>
              </mc:Choice>
              <mc:Fallback>
                <p:oleObj name="Document" r:id="rId4" imgW="8302326" imgH="1017911" progId="Word.Document.8">
                  <p:embed/>
                  <p:pic>
                    <p:nvPicPr>
                      <p:cNvPr id="0" name="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5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9137" y="3402851"/>
                        <a:ext cx="7780337" cy="955675"/>
                      </a:xfrm>
                      <a:prstGeom prst="rect">
                        <a:avLst/>
                      </a:prstGeom>
                      <a:noFill/>
                      <a:ln>
                        <a:noFill/>
                      </a:ln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  <a:ext uri="{91240B29-F687-4F45-9708-019B960494DF}">
                          <a14:hiddenLine xmlns:a14="http://schemas.microsoft.com/office/drawing/2010/main" w="9525">
                            <a:solidFill>
                              <a:srgbClr val="000000"/>
                            </a:solidFill>
                            <a:miter lim="800000"/>
                            <a:headEnd/>
                            <a:tailEnd/>
                          </a14:hiddenLine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685800" y="685800"/>
            <a:ext cx="7772400" cy="10668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/>
              <a:t>Abstract</a:t>
            </a:r>
          </a:p>
        </p:txBody>
      </p:sp>
      <p:sp>
        <p:nvSpPr>
          <p:cNvPr id="4098" name="Rectangle 2"/>
          <p:cNvSpPr>
            <a:spLocks noGrp="1" noChangeArrowheads="1"/>
          </p:cNvSpPr>
          <p:nvPr>
            <p:ph idx="1"/>
          </p:nvPr>
        </p:nvSpPr>
        <p:spPr>
          <a:xfrm>
            <a:off x="685800" y="1981200"/>
            <a:ext cx="7772400" cy="4114800"/>
          </a:xfrm>
          <a:ln/>
        </p:spPr>
        <p:txBody>
          <a:bodyPr/>
          <a:lstStyle/>
          <a:p>
            <a:pPr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altLang="en-US" dirty="0"/>
              <a:t>Closing report for </a:t>
            </a:r>
            <a:r>
              <a:rPr lang="en-GB" altLang="en-US" dirty="0" smtClean="0"/>
              <a:t>Jan 2019 </a:t>
            </a:r>
            <a:r>
              <a:rPr lang="en-GB" altLang="en-US" dirty="0" err="1" smtClean="0"/>
              <a:t>TGbd</a:t>
            </a:r>
            <a:r>
              <a:rPr lang="en-GB" altLang="en-US" dirty="0" smtClean="0"/>
              <a:t> meeting in St. Louis, USA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589203" cy="273050"/>
          </a:xfrm>
        </p:spPr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DBDFE0C-82E1-46BE-987F-B7EF866C934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en-US" dirty="0" err="1" smtClean="0"/>
              <a:t>TGbd</a:t>
            </a:r>
            <a:r>
              <a:rPr lang="en-US" altLang="en-US" dirty="0" smtClean="0"/>
              <a:t> Progress in the week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CD7B87A0-10F9-4121-935C-57A81A40B92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1"/>
            <a:ext cx="7770813" cy="3429000"/>
          </a:xfrm>
        </p:spPr>
        <p:txBody>
          <a:bodyPr>
            <a:normAutofit fontScale="47500" lnSpcReduction="20000"/>
          </a:bodyPr>
          <a:lstStyle/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>
                <a:solidFill>
                  <a:schemeClr val="tx1"/>
                </a:solidFill>
                <a:ea typeface="MS PGothic" panose="020B0600070205080204" pitchFamily="34" charset="-128"/>
              </a:rPr>
              <a:t>4</a:t>
            </a: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meeting slots were planned and one more meeting slot were added in the week. </a:t>
            </a:r>
          </a:p>
          <a:p>
            <a:pPr>
              <a:spcBef>
                <a:spcPct val="20000"/>
              </a:spcBef>
              <a:buClrTx/>
              <a:buSzTx/>
            </a:pPr>
            <a:r>
              <a:rPr lang="en-US" altLang="en-US" sz="34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Work items completed in this week include: </a:t>
            </a:r>
            <a:endParaRPr lang="en-US" altLang="en-US" sz="34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Meeting agenda: 11-18/2105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management positions elected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Vice Chair: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Hongyuan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Zhang, Joseph Levy (TBC)</a:t>
            </a: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Tech Editor: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Bahar</a:t>
            </a: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Sadeghi</a:t>
            </a:r>
            <a:endParaRPr lang="en-US" altLang="en-US" sz="25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 lvl="1"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5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Secretary: James </a:t>
            </a:r>
            <a:r>
              <a:rPr lang="en-US" altLang="en-US" sz="25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Lepp</a:t>
            </a:r>
            <a:endParaRPr lang="en-US" altLang="en-US" sz="2500" dirty="0" smtClean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The group reviewed and discussed the liaison draft corresponding to liaison feedbacks from WFA. Re-drafting is needed.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timeline was discussed and TG motion passed.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 smtClean="0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 definitions and requirements doc was discussed and TG motion passed.</a:t>
            </a:r>
            <a:endParaRPr lang="en-US" altLang="en-US" sz="2900" dirty="0">
              <a:solidFill>
                <a:schemeClr val="tx1"/>
              </a:solidFill>
              <a:ea typeface="MS PGothic" panose="020B0600070205080204" pitchFamily="34" charset="-128"/>
            </a:endParaRP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err="1">
                <a:solidFill>
                  <a:schemeClr val="tx1"/>
                </a:solidFill>
                <a:ea typeface="MS PGothic" panose="020B0600070205080204" pitchFamily="34" charset="-128"/>
              </a:rPr>
              <a:t>TGbd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 selection procedure was discussed.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Teleconference plan before Mar meeting was settled</a:t>
            </a:r>
          </a:p>
          <a:p>
            <a:pPr>
              <a:spcBef>
                <a:spcPct val="20000"/>
              </a:spcBef>
              <a:buClrTx/>
              <a:buSzTx/>
              <a:buFontTx/>
              <a:buChar char="-"/>
            </a:pP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12 tech submissions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on topics of 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PHY solution, backward </a:t>
            </a:r>
            <a:r>
              <a:rPr lang="en-US" altLang="en-US" sz="2900" dirty="0">
                <a:solidFill>
                  <a:schemeClr val="tx1"/>
                </a:solidFill>
                <a:ea typeface="MS PGothic" panose="020B0600070205080204" pitchFamily="34" charset="-128"/>
              </a:rPr>
              <a:t>c</a:t>
            </a:r>
            <a:r>
              <a:rPr lang="en-US" altLang="en-US" sz="2900" dirty="0" smtClean="0">
                <a:solidFill>
                  <a:schemeClr val="tx1"/>
                </a:solidFill>
                <a:ea typeface="MS PGothic" panose="020B0600070205080204" pitchFamily="34" charset="-128"/>
              </a:rPr>
              <a:t>ompatibility, simulation and NGV indication were presented and discussed. </a:t>
            </a:r>
            <a:endParaRPr lang="en-US" sz="2900" dirty="0"/>
          </a:p>
        </p:txBody>
      </p:sp>
      <p:sp>
        <p:nvSpPr>
          <p:cNvPr id="19460" name="灯片编号占位符 3">
            <a:extLst>
              <a:ext uri="{FF2B5EF4-FFF2-40B4-BE49-F238E27FC236}">
                <a16:creationId xmlns:a16="http://schemas.microsoft.com/office/drawing/2014/main" xmlns="" id="{548A6D8A-AFDC-4E13-A6E7-EED634F2E707}"/>
              </a:ext>
            </a:extLst>
          </p:cNvPr>
          <p:cNvSpPr>
            <a:spLocks noGrp="1"/>
          </p:cNvSpPr>
          <p:nvPr>
            <p:ph type="sldNum" idx="12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spcBef>
                <a:spcPts val="6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 b="1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spcBef>
                <a:spcPts val="5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0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spcBef>
                <a:spcPts val="45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spcBef>
                <a:spcPts val="400"/>
              </a:spcBef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fontAlgn="base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anose="02020603050405020304" pitchFamily="18" charset="0"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600">
                <a:solidFill>
                  <a:srgbClr val="000000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en-US" altLang="en-US" sz="1200" b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t>Slide </a:t>
            </a:r>
            <a:fld id="{2C41C87B-5680-448A-80C1-C50BF4FA17C2}" type="slidenum">
              <a:rPr lang="en-US" altLang="en-US" sz="1200" b="0" smtClean="0">
                <a:solidFill>
                  <a:schemeClr val="tx1"/>
                </a:solidFill>
                <a:ea typeface="MS PGothic" panose="020B0600070205080204" pitchFamily="34" charset="-128"/>
                <a:cs typeface="Arial Unicode MS" panose="020B0604020202020204" pitchFamily="34" charset="-128"/>
              </a:rPr>
              <a:pPr>
                <a:spcBef>
                  <a:spcPct val="0"/>
                </a:spcBef>
                <a:buFontTx/>
                <a:buNone/>
              </a:pPr>
              <a:t>3</a:t>
            </a:fld>
            <a:endParaRPr lang="en-US" altLang="en-US" sz="1200" b="0">
              <a:solidFill>
                <a:schemeClr val="tx1"/>
              </a:solidFill>
              <a:ea typeface="MS PGothic" panose="020B060007020508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19458" name="日期占位符 1">
            <a:extLst>
              <a:ext uri="{FF2B5EF4-FFF2-40B4-BE49-F238E27FC236}">
                <a16:creationId xmlns:a16="http://schemas.microsoft.com/office/drawing/2014/main" xmlns="" id="{67D14339-D42D-45DB-8332-6253F8638EEC}"/>
              </a:ext>
            </a:extLst>
          </p:cNvPr>
          <p:cNvSpPr>
            <a:spLocks noGrp="1" noChangeArrowheads="1"/>
          </p:cNvSpPr>
          <p:nvPr>
            <p:ph type="dt" idx="1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/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1pPr>
            <a:lvl2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2pPr>
            <a:lvl3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3pPr>
            <a:lvl4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4pPr>
            <a:lvl5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5pPr>
            <a:lvl6pPr marL="25146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6pPr>
            <a:lvl7pPr marL="29718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7pPr>
            <a:lvl8pPr marL="34290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8pPr>
            <a:lvl9pPr marL="3886200" indent="-228600" defTabSz="449263" eaLnBrk="0" fontAlgn="base" hangingPunct="0">
              <a:spcBef>
                <a:spcPct val="0"/>
              </a:spcBef>
              <a:spcAft>
                <a:spcPct val="0"/>
              </a:spcAft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2400">
                <a:solidFill>
                  <a:schemeClr val="bg1"/>
                </a:solidFill>
                <a:latin typeface="Times New Roman" panose="02020603050405020304" pitchFamily="18" charset="0"/>
                <a:ea typeface="MS Gothic" panose="020B0609070205080204" pitchFamily="49" charset="-128"/>
              </a:defRPr>
            </a:lvl9pPr>
          </a:lstStyle>
          <a:p>
            <a:pPr>
              <a:buFont typeface="Times New Roman" panose="02020603050405020304" pitchFamily="18" charset="0"/>
              <a:buNone/>
            </a:pPr>
            <a:r>
              <a:rPr lang="en-US" altLang="en-US" sz="1800" dirty="0" smtClean="0">
                <a:solidFill>
                  <a:srgbClr val="000000"/>
                </a:solidFill>
                <a:ea typeface="Arial Unicode MS" panose="020B0604020202020204" pitchFamily="34" charset="-128"/>
                <a:cs typeface="Arial Unicode MS" panose="020B0604020202020204" pitchFamily="34" charset="-128"/>
              </a:rPr>
              <a:t>Jan 2019</a:t>
            </a:r>
            <a:endParaRPr lang="en-US" altLang="en-US" sz="1800" dirty="0">
              <a:solidFill>
                <a:srgbClr val="000000"/>
              </a:solidFill>
              <a:ea typeface="Arial Unicode MS" panose="020B0604020202020204" pitchFamily="34" charset="-128"/>
              <a:cs typeface="Arial Unicode MS" panose="020B0604020202020204" pitchFamily="34" charset="-128"/>
            </a:endParaRPr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  <p:sp>
        <p:nvSpPr>
          <p:cNvPr id="8" name="Content Placeholder 5">
            <a:extLst>
              <a:ext uri="{FF2B5EF4-FFF2-40B4-BE49-F238E27FC236}">
                <a16:creationId xmlns:a16="http://schemas.microsoft.com/office/drawing/2014/main" xmlns="" id="{24552FA6-D089-4140-B33B-138AA2EB50DF}"/>
              </a:ext>
            </a:extLst>
          </p:cNvPr>
          <p:cNvSpPr txBox="1">
            <a:spLocks/>
          </p:cNvSpPr>
          <p:nvPr/>
        </p:nvSpPr>
        <p:spPr bwMode="auto">
          <a:xfrm>
            <a:off x="696912" y="5105401"/>
            <a:ext cx="8459787" cy="11001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 algn="just">
              <a:defRPr/>
            </a:pPr>
            <a:r>
              <a:rPr lang="en-GB" altLang="en-US" kern="0" dirty="0" smtClean="0">
                <a:solidFill>
                  <a:schemeClr val="tx1"/>
                </a:solidFill>
              </a:rPr>
              <a:t>Approved </a:t>
            </a:r>
            <a:r>
              <a:rPr lang="en-GB" altLang="en-US" kern="0" dirty="0" err="1" smtClean="0">
                <a:solidFill>
                  <a:schemeClr val="tx1"/>
                </a:solidFill>
              </a:rPr>
              <a:t>TGbd</a:t>
            </a:r>
            <a:r>
              <a:rPr lang="en-GB" altLang="en-US" kern="0" dirty="0" smtClean="0">
                <a:solidFill>
                  <a:schemeClr val="tx1"/>
                </a:solidFill>
              </a:rPr>
              <a:t> documents</a:t>
            </a:r>
          </a:p>
          <a:p>
            <a:pPr lvl="1" algn="just">
              <a:defRPr/>
            </a:pPr>
            <a:r>
              <a:rPr lang="en-GB" altLang="en-US" sz="1700" kern="0" dirty="0" smtClean="0">
                <a:solidFill>
                  <a:schemeClr val="tx1"/>
                </a:solidFill>
              </a:rPr>
              <a:t>Definition and requirements: 	</a:t>
            </a:r>
            <a:r>
              <a:rPr lang="en-GB" altLang="en-US" sz="1700" kern="0" dirty="0" smtClean="0">
                <a:solidFill>
                  <a:srgbClr val="FF0000"/>
                </a:solidFill>
              </a:rPr>
              <a:t>11-19/0202r1</a:t>
            </a:r>
            <a:r>
              <a:rPr lang="en-GB" altLang="en-US" sz="1700" kern="0" dirty="0" smtClean="0">
                <a:solidFill>
                  <a:schemeClr val="tx1"/>
                </a:solidFill>
              </a:rPr>
              <a:t>,	</a:t>
            </a:r>
            <a:r>
              <a:rPr lang="en-GB" altLang="en-US" sz="1700" kern="0" dirty="0" smtClean="0">
                <a:solidFill>
                  <a:srgbClr val="FF0000"/>
                </a:solidFill>
              </a:rPr>
              <a:t>approved by TG</a:t>
            </a:r>
          </a:p>
        </p:txBody>
      </p:sp>
    </p:spTree>
    <p:extLst>
      <p:ext uri="{BB962C8B-B14F-4D97-AF65-F5344CB8AC3E}">
        <p14:creationId xmlns:p14="http://schemas.microsoft.com/office/powerpoint/2010/main" val="7563449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95B8BE7-048D-4C6C-95C1-5665FEF86B3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dirty="0" smtClean="0"/>
              <a:t>Goal for Mar meeting</a:t>
            </a:r>
            <a:endParaRPr lang="en-US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4D66123-1FE2-4F62-AE66-BEFF7B7022A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85800" y="1676400"/>
            <a:ext cx="7770813" cy="4418013"/>
          </a:xfrm>
        </p:spPr>
        <p:txBody>
          <a:bodyPr/>
          <a:lstStyle/>
          <a:p>
            <a:r>
              <a:rPr lang="en-US" altLang="zh-CN" dirty="0" smtClean="0"/>
              <a:t>Call for technical submissions</a:t>
            </a:r>
          </a:p>
          <a:p>
            <a:r>
              <a:rPr lang="en-US" altLang="zh-CN" dirty="0" smtClean="0"/>
              <a:t>Liaison feedback review and response discussion</a:t>
            </a:r>
            <a:endParaRPr lang="en-US" altLang="zh-CN" dirty="0"/>
          </a:p>
          <a:p>
            <a:pPr lvl="1"/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xmlns="" id="{EE925157-1A30-425D-8968-13D22408928B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440F5867-744E-4AA6-B0ED-4C44D2DFBB7B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6" name="Date Placeholder 5">
            <a:extLst>
              <a:ext uri="{FF2B5EF4-FFF2-40B4-BE49-F238E27FC236}">
                <a16:creationId xmlns:a16="http://schemas.microsoft.com/office/drawing/2014/main" xmlns="" id="{BBDFAEF7-10ED-486D-A0CB-86AD6331A839}"/>
              </a:ext>
            </a:extLst>
          </p:cNvPr>
          <p:cNvSpPr>
            <a:spLocks noGrp="1"/>
          </p:cNvSpPr>
          <p:nvPr>
            <p:ph type="dt" idx="15"/>
          </p:nvPr>
        </p:nvSpPr>
        <p:spPr/>
        <p:txBody>
          <a:bodyPr/>
          <a:lstStyle/>
          <a:p>
            <a:r>
              <a:rPr lang="en-US" dirty="0" smtClean="0"/>
              <a:t>Jan 2019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 smtClean="0"/>
              <a:t>Bo Sun (ZTE)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45652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16165C"/>
      </a:accent6>
      <a:hlink>
        <a:srgbClr val="2D2DB9"/>
      </a:hlink>
      <a:folHlink>
        <a:srgbClr val="7777DE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1484</TotalTime>
  <Words>240</Words>
  <Application>Microsoft Office PowerPoint</Application>
  <PresentationFormat>全屏显示(4:3)</PresentationFormat>
  <Paragraphs>44</Paragraphs>
  <Slides>4</Slides>
  <Notes>2</Notes>
  <HiddenSlides>0</HiddenSlides>
  <MMClips>0</MMClips>
  <ScaleCrop>false</ScaleCrop>
  <HeadingPairs>
    <vt:vector size="8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嵌入 OLE 服务器</vt:lpstr>
      </vt:variant>
      <vt:variant>
        <vt:i4>1</vt:i4>
      </vt:variant>
      <vt:variant>
        <vt:lpstr>幻灯片标题</vt:lpstr>
      </vt:variant>
      <vt:variant>
        <vt:i4>4</vt:i4>
      </vt:variant>
    </vt:vector>
  </HeadingPairs>
  <TitlesOfParts>
    <vt:vector size="10" baseType="lpstr">
      <vt:lpstr>Arial Unicode MS</vt:lpstr>
      <vt:lpstr>MS Gothic</vt:lpstr>
      <vt:lpstr>MS PGothic</vt:lpstr>
      <vt:lpstr>Times New Roman</vt:lpstr>
      <vt:lpstr>Office Theme</vt:lpstr>
      <vt:lpstr>Document</vt:lpstr>
      <vt:lpstr>TGbd Closing Report – St. Louis, US</vt:lpstr>
      <vt:lpstr>Abstract</vt:lpstr>
      <vt:lpstr>TGbd Progress in the week</vt:lpstr>
      <vt:lpstr>Goal for Mar meeting</vt:lpstr>
    </vt:vector>
  </TitlesOfParts>
  <Company>Qualcomm Technologies, Inc.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NGV SG Closing Report - Warsaw</dc:title>
  <dc:subject>Report</dc:subject>
  <dc:creator>Jon Rosdahl</dc:creator>
  <dc:description>Jon Rosdahl (Qualcomm)</dc:description>
  <cp:lastModifiedBy>孙波10013985</cp:lastModifiedBy>
  <cp:revision>65</cp:revision>
  <cp:lastPrinted>1601-01-01T00:00:00Z</cp:lastPrinted>
  <dcterms:created xsi:type="dcterms:W3CDTF">2018-05-10T16:46:51Z</dcterms:created>
  <dcterms:modified xsi:type="dcterms:W3CDTF">2019-01-18T02:01:25Z</dcterms:modified>
  <cp:category>May 2018</cp:category>
</cp:coreProperties>
</file>