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6" r:id="rId4"/>
    <p:sldId id="267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43" autoAdjust="0"/>
    <p:restoredTop sz="94660"/>
  </p:normalViewPr>
  <p:slideViewPr>
    <p:cSldViewPr>
      <p:cViewPr varScale="1">
        <p:scale>
          <a:sx n="86" d="100"/>
          <a:sy n="86" d="100"/>
        </p:scale>
        <p:origin x="918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802.11-18/0980r0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802.11-18/0980r0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802.11-18/0980r0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802.11-18/0980r0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596963F5-7B75-439B-8C7F-2834157A26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2018</a:t>
            </a:r>
            <a:endParaRPr 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2ED4E38A-C13D-45AB-BDAA-DE056FD8B5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Jon Rosdahl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075ECD03-F5EF-4795-ADA3-1A3E5C012A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7450E0C-7ED5-4BB5-8890-863087A593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336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4213" y="292079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802.11-18/0197r1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/>
              <a:t>TGbd</a:t>
            </a:r>
            <a:r>
              <a:rPr lang="en-GB" dirty="0" smtClean="0"/>
              <a:t> Closing </a:t>
            </a:r>
            <a:r>
              <a:rPr lang="en-GB" dirty="0"/>
              <a:t>Report </a:t>
            </a:r>
            <a:r>
              <a:rPr lang="en-GB" dirty="0" smtClean="0"/>
              <a:t>– St. Louis, US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550127" y="1868068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2019-1-17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 2019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7432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2997872"/>
              </p:ext>
            </p:extLst>
          </p:nvPr>
        </p:nvGraphicFramePr>
        <p:xfrm>
          <a:off x="719137" y="3402851"/>
          <a:ext cx="7780337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1" name="Document" r:id="rId4" imgW="8302326" imgH="1017911" progId="Word.Document.8">
                  <p:embed/>
                </p:oleObj>
              </mc:Choice>
              <mc:Fallback>
                <p:oleObj name="Document" r:id="rId4" imgW="8302326" imgH="101791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137" y="3402851"/>
                        <a:ext cx="7780337" cy="95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en-US" dirty="0"/>
              <a:t>Closing report for </a:t>
            </a:r>
            <a:r>
              <a:rPr lang="en-GB" altLang="en-US" dirty="0" smtClean="0"/>
              <a:t>Jan 2019 </a:t>
            </a:r>
            <a:r>
              <a:rPr lang="en-GB" altLang="en-US" dirty="0" err="1" smtClean="0"/>
              <a:t>TGbd</a:t>
            </a:r>
            <a:r>
              <a:rPr lang="en-GB" altLang="en-US" dirty="0" smtClean="0"/>
              <a:t> meeting in St. Louis, USA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Jan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BDFE0C-82E1-46BE-987F-B7EF866C9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TGbd</a:t>
            </a:r>
            <a:r>
              <a:rPr lang="en-US" altLang="en-US" dirty="0" smtClean="0"/>
              <a:t> Progress in the week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D7B87A0-10F9-4121-935C-57A81A40B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1"/>
            <a:ext cx="7770813" cy="3429000"/>
          </a:xfrm>
        </p:spPr>
        <p:txBody>
          <a:bodyPr>
            <a:normAutofit fontScale="47500" lnSpcReduction="20000"/>
          </a:bodyPr>
          <a:lstStyle/>
          <a:p>
            <a:pPr>
              <a:spcBef>
                <a:spcPct val="20000"/>
              </a:spcBef>
              <a:buClrTx/>
              <a:buSzTx/>
            </a:pPr>
            <a:r>
              <a:rPr lang="en-US" altLang="en-US" sz="3400" dirty="0">
                <a:solidFill>
                  <a:schemeClr val="tx1"/>
                </a:solidFill>
                <a:ea typeface="MS PGothic" panose="020B0600070205080204" pitchFamily="34" charset="-128"/>
              </a:rPr>
              <a:t>4</a:t>
            </a:r>
            <a:r>
              <a:rPr lang="en-US" altLang="en-US" sz="34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 meeting slots were planned and one more meeting slot were added in the week. </a:t>
            </a:r>
          </a:p>
          <a:p>
            <a:pPr>
              <a:spcBef>
                <a:spcPct val="20000"/>
              </a:spcBef>
              <a:buClrTx/>
              <a:buSzTx/>
            </a:pPr>
            <a:r>
              <a:rPr lang="en-US" altLang="en-US" sz="34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Work items completed in this week include: </a:t>
            </a:r>
            <a:endParaRPr lang="en-US" altLang="en-US" sz="34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Meeting agenda: 11-18/2105</a:t>
            </a:r>
          </a:p>
          <a:p>
            <a:pPr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sz="2900" dirty="0" err="1" smtClean="0">
                <a:solidFill>
                  <a:schemeClr val="tx1"/>
                </a:solidFill>
                <a:ea typeface="MS PGothic" panose="020B0600070205080204" pitchFamily="34" charset="-128"/>
              </a:rPr>
              <a:t>TGbd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 management positions elected</a:t>
            </a:r>
          </a:p>
          <a:p>
            <a:pPr lvl="1"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sz="25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Vice Chair: </a:t>
            </a:r>
            <a:r>
              <a:rPr lang="en-US" altLang="en-US" sz="2500" dirty="0" err="1" smtClean="0">
                <a:solidFill>
                  <a:schemeClr val="tx1"/>
                </a:solidFill>
                <a:ea typeface="MS PGothic" panose="020B0600070205080204" pitchFamily="34" charset="-128"/>
              </a:rPr>
              <a:t>Hongyuan</a:t>
            </a:r>
            <a:r>
              <a:rPr lang="en-US" altLang="en-US" sz="25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 Zhang, Joseph Levy (TBC)</a:t>
            </a:r>
          </a:p>
          <a:p>
            <a:pPr lvl="1"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sz="25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Tech Editor: </a:t>
            </a:r>
            <a:r>
              <a:rPr lang="en-US" altLang="en-US" sz="2500" dirty="0" err="1" smtClean="0">
                <a:solidFill>
                  <a:schemeClr val="tx1"/>
                </a:solidFill>
                <a:ea typeface="MS PGothic" panose="020B0600070205080204" pitchFamily="34" charset="-128"/>
              </a:rPr>
              <a:t>Bahar</a:t>
            </a:r>
            <a:r>
              <a:rPr lang="en-US" altLang="en-US" sz="25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 </a:t>
            </a:r>
            <a:r>
              <a:rPr lang="en-US" altLang="en-US" sz="2500" dirty="0" err="1" smtClean="0">
                <a:solidFill>
                  <a:schemeClr val="tx1"/>
                </a:solidFill>
                <a:ea typeface="MS PGothic" panose="020B0600070205080204" pitchFamily="34" charset="-128"/>
              </a:rPr>
              <a:t>Sadeghi</a:t>
            </a:r>
            <a:endParaRPr lang="en-US" altLang="en-US" sz="2500" dirty="0" smtClean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 lvl="1"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sz="25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Secretary: James </a:t>
            </a:r>
            <a:r>
              <a:rPr lang="en-US" altLang="en-US" sz="2500" dirty="0" err="1" smtClean="0">
                <a:solidFill>
                  <a:schemeClr val="tx1"/>
                </a:solidFill>
                <a:ea typeface="MS PGothic" panose="020B0600070205080204" pitchFamily="34" charset="-128"/>
              </a:rPr>
              <a:t>Lepp</a:t>
            </a:r>
            <a:endParaRPr lang="en-US" altLang="en-US" sz="2500" dirty="0" smtClean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The group reviewed and discussed the liaison draft corresponding to liaison feedbacks from WFA. Re-drafting is needed.</a:t>
            </a:r>
          </a:p>
          <a:p>
            <a:pPr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sz="2900" dirty="0" err="1" smtClean="0">
                <a:solidFill>
                  <a:schemeClr val="tx1"/>
                </a:solidFill>
                <a:ea typeface="MS PGothic" panose="020B0600070205080204" pitchFamily="34" charset="-128"/>
              </a:rPr>
              <a:t>TGbd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 timeline was discussed and TG motion passed.</a:t>
            </a:r>
          </a:p>
          <a:p>
            <a:pPr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sz="2900" dirty="0" err="1" smtClean="0">
                <a:solidFill>
                  <a:schemeClr val="tx1"/>
                </a:solidFill>
                <a:ea typeface="MS PGothic" panose="020B0600070205080204" pitchFamily="34" charset="-128"/>
              </a:rPr>
              <a:t>TGbd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 definitions and requirements doc was discussed and TG motion passed.</a:t>
            </a:r>
            <a:endParaRPr lang="en-US" altLang="en-US" sz="29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sz="2900" dirty="0" err="1">
                <a:solidFill>
                  <a:schemeClr val="tx1"/>
                </a:solidFill>
                <a:ea typeface="MS PGothic" panose="020B0600070205080204" pitchFamily="34" charset="-128"/>
              </a:rPr>
              <a:t>TGbd</a:t>
            </a: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 selection procedure was discussed.</a:t>
            </a:r>
          </a:p>
          <a:p>
            <a:pPr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Teleconference plan before Mar meeting was settled</a:t>
            </a:r>
          </a:p>
          <a:p>
            <a:pPr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12 tech submissions </a:t>
            </a: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on topics of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PHY solution, backward </a:t>
            </a: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c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ompatibility, simulation and NGV indication were presented and discussed. </a:t>
            </a:r>
            <a:endParaRPr lang="en-US" sz="2900" dirty="0"/>
          </a:p>
        </p:txBody>
      </p:sp>
      <p:sp>
        <p:nvSpPr>
          <p:cNvPr id="19460" name="灯片编号占位符 3">
            <a:extLst>
              <a:ext uri="{FF2B5EF4-FFF2-40B4-BE49-F238E27FC236}">
                <a16:creationId xmlns:a16="http://schemas.microsoft.com/office/drawing/2014/main" xmlns="" id="{548A6D8A-AFDC-4E13-A6E7-EED634F2E70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>
                <a:solidFill>
                  <a:schemeClr val="tx1"/>
                </a:solidFill>
                <a:ea typeface="MS PGothic" panose="020B0600070205080204" pitchFamily="34" charset="-128"/>
                <a:cs typeface="Arial Unicode MS" panose="020B0604020202020204" pitchFamily="34" charset="-128"/>
              </a:rPr>
              <a:t>Slide </a:t>
            </a:r>
            <a:fld id="{2C41C87B-5680-448A-80C1-C50BF4FA17C2}" type="slidenum">
              <a:rPr lang="en-US" altLang="en-US" sz="1200" b="0" smtClean="0">
                <a:solidFill>
                  <a:schemeClr val="tx1"/>
                </a:solidFill>
                <a:ea typeface="MS PGothic" panose="020B060007020508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>
              <a:solidFill>
                <a:schemeClr val="tx1"/>
              </a:solidFill>
              <a:ea typeface="MS PGothic" panose="020B060007020508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9458" name="日期占位符 1">
            <a:extLst>
              <a:ext uri="{FF2B5EF4-FFF2-40B4-BE49-F238E27FC236}">
                <a16:creationId xmlns:a16="http://schemas.microsoft.com/office/drawing/2014/main" xmlns="" id="{67D14339-D42D-45DB-8332-6253F8638EEC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Jan 2019</a:t>
            </a:r>
            <a:endParaRPr lang="en-US" altLang="en-US" sz="1800" dirty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xmlns="" id="{24552FA6-D089-4140-B33B-138AA2EB50DF}"/>
              </a:ext>
            </a:extLst>
          </p:cNvPr>
          <p:cNvSpPr txBox="1">
            <a:spLocks/>
          </p:cNvSpPr>
          <p:nvPr/>
        </p:nvSpPr>
        <p:spPr bwMode="auto">
          <a:xfrm>
            <a:off x="696912" y="5105401"/>
            <a:ext cx="8459787" cy="1100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defRPr/>
            </a:pPr>
            <a:r>
              <a:rPr lang="en-GB" altLang="en-US" kern="0" dirty="0" smtClean="0">
                <a:solidFill>
                  <a:schemeClr val="tx1"/>
                </a:solidFill>
              </a:rPr>
              <a:t>Approved </a:t>
            </a:r>
            <a:r>
              <a:rPr lang="en-GB" altLang="en-US" kern="0" dirty="0" err="1" smtClean="0">
                <a:solidFill>
                  <a:schemeClr val="tx1"/>
                </a:solidFill>
              </a:rPr>
              <a:t>TGbd</a:t>
            </a:r>
            <a:r>
              <a:rPr lang="en-GB" altLang="en-US" kern="0" dirty="0" smtClean="0">
                <a:solidFill>
                  <a:schemeClr val="tx1"/>
                </a:solidFill>
              </a:rPr>
              <a:t> documents</a:t>
            </a:r>
          </a:p>
          <a:p>
            <a:pPr lvl="1" algn="just">
              <a:defRPr/>
            </a:pPr>
            <a:r>
              <a:rPr lang="en-GB" altLang="en-US" sz="1700" kern="0" dirty="0" smtClean="0">
                <a:solidFill>
                  <a:schemeClr val="tx1"/>
                </a:solidFill>
              </a:rPr>
              <a:t>Definition and requirements: 	</a:t>
            </a:r>
            <a:r>
              <a:rPr lang="en-GB" altLang="en-US" sz="1700" kern="0" dirty="0" smtClean="0">
                <a:solidFill>
                  <a:srgbClr val="FF0000"/>
                </a:solidFill>
              </a:rPr>
              <a:t>11-19/0202r1</a:t>
            </a:r>
            <a:r>
              <a:rPr lang="en-GB" altLang="en-US" sz="1700" kern="0" dirty="0" smtClean="0">
                <a:solidFill>
                  <a:schemeClr val="tx1"/>
                </a:solidFill>
              </a:rPr>
              <a:t>,	</a:t>
            </a:r>
            <a:r>
              <a:rPr lang="en-GB" altLang="en-US" sz="1700" kern="0" dirty="0" smtClean="0">
                <a:solidFill>
                  <a:srgbClr val="FF0000"/>
                </a:solidFill>
              </a:rPr>
              <a:t>approved by TG</a:t>
            </a:r>
          </a:p>
        </p:txBody>
      </p:sp>
    </p:spTree>
    <p:extLst>
      <p:ext uri="{BB962C8B-B14F-4D97-AF65-F5344CB8AC3E}">
        <p14:creationId xmlns:p14="http://schemas.microsoft.com/office/powerpoint/2010/main" val="75634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5B8BE7-048D-4C6C-95C1-5665FEF86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/>
              <a:t>Goal for Mar meeting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4D66123-1FE2-4F62-AE66-BEFF7B702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418013"/>
          </a:xfrm>
        </p:spPr>
        <p:txBody>
          <a:bodyPr/>
          <a:lstStyle/>
          <a:p>
            <a:r>
              <a:rPr lang="en-US" altLang="zh-CN" dirty="0" smtClean="0"/>
              <a:t>Call for technical submissions</a:t>
            </a:r>
          </a:p>
          <a:p>
            <a:r>
              <a:rPr lang="en-US" altLang="zh-CN" dirty="0" smtClean="0"/>
              <a:t>Liaison feedback review and response discussion</a:t>
            </a:r>
            <a:endParaRPr lang="en-US" altLang="zh-CN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E925157-1A30-425D-8968-13D2240892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BBDFAEF7-10ED-486D-A0CB-86AD6331A83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456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16165C"/>
      </a:accent6>
      <a:hlink>
        <a:srgbClr val="2D2DB9"/>
      </a:hlink>
      <a:folHlink>
        <a:srgbClr val="7777DE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1484</TotalTime>
  <Words>240</Words>
  <Application>Microsoft Office PowerPoint</Application>
  <PresentationFormat>全屏显示(4:3)</PresentationFormat>
  <Paragraphs>44</Paragraphs>
  <Slides>4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0" baseType="lpstr">
      <vt:lpstr>Arial Unicode MS</vt:lpstr>
      <vt:lpstr>MS Gothic</vt:lpstr>
      <vt:lpstr>MS PGothic</vt:lpstr>
      <vt:lpstr>Times New Roman</vt:lpstr>
      <vt:lpstr>Office Theme</vt:lpstr>
      <vt:lpstr>Document</vt:lpstr>
      <vt:lpstr>TGbd Closing Report – St. Louis, US</vt:lpstr>
      <vt:lpstr>Abstract</vt:lpstr>
      <vt:lpstr>TGbd Progress in the week</vt:lpstr>
      <vt:lpstr>Goal for Mar meeting</vt:lpstr>
    </vt:vector>
  </TitlesOfParts>
  <Company>Qualcomm Technologies,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NGV SG Closing Report - Warsaw</dc:title>
  <dc:subject>Report</dc:subject>
  <dc:creator>Jon Rosdahl</dc:creator>
  <dc:description>Jon Rosdahl (Qualcomm)</dc:description>
  <cp:lastModifiedBy>孙波10013985</cp:lastModifiedBy>
  <cp:revision>65</cp:revision>
  <cp:lastPrinted>1601-01-01T00:00:00Z</cp:lastPrinted>
  <dcterms:created xsi:type="dcterms:W3CDTF">2018-05-10T16:46:51Z</dcterms:created>
  <dcterms:modified xsi:type="dcterms:W3CDTF">2019-01-18T02:01:25Z</dcterms:modified>
  <cp:category>May 2018</cp:category>
</cp:coreProperties>
</file>