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288" r:id="rId3"/>
    <p:sldId id="515" r:id="rId4"/>
    <p:sldId id="516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8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802.11-19/0196r0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mentor.ieee.org/802.11/dcn/18/11-18-1233-04-0eht-eht-draft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Closing Report – January 2019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Approved PAR and CSD documents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1800" dirty="0"/>
              <a:t>PAR: </a:t>
            </a:r>
            <a:r>
              <a:rPr lang="en-US" altLang="en-US" sz="1800" dirty="0">
                <a:ea typeface="MS PGothic" panose="020B0600070205080204" pitchFamily="34" charset="-128"/>
                <a:hlinkClick r:id="rId3"/>
              </a:rPr>
              <a:t>https://mentor.ieee.org/802.11/dcn/18/11-18-1231-04-0eht-eht-draft-proposed-par.docx</a:t>
            </a:r>
            <a:r>
              <a:rPr lang="en-US" altLang="en-US" sz="1800" dirty="0">
                <a:ea typeface="MS PGothic" panose="020B0600070205080204" pitchFamily="34" charset="-128"/>
              </a:rPr>
              <a:t> 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en-US" sz="1800" dirty="0">
                <a:ea typeface="MS PGothic" panose="020B0600070205080204" pitchFamily="34" charset="-128"/>
              </a:rPr>
              <a:t>CSD: </a:t>
            </a:r>
            <a:r>
              <a:rPr lang="en-US" altLang="en-US" sz="1800" dirty="0">
                <a:ea typeface="MS PGothic" panose="020B0600070205080204" pitchFamily="34" charset="-128"/>
                <a:hlinkClick r:id="rId4"/>
              </a:rPr>
              <a:t>https://mentor.ieee.org/802.11/dcn/18/11-18-1233-04-0eht-eht-draft-proposed-csd.docx</a:t>
            </a:r>
            <a:endParaRPr lang="en-US" altLang="en-US" sz="1800" dirty="0">
              <a:ea typeface="MS PGothic" panose="020B0600070205080204" pitchFamily="34" charset="-128"/>
            </a:endParaRP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WG Motions approval motions will take place later in this session. </a:t>
            </a: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There are references missing from the CSD document. The EHT SG considered this an editorial issue that will be resolved as part of updates made during the March session – no changes are required at this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ea typeface="MS PGothic" panose="020B0600070205080204" pitchFamily="34" charset="-128"/>
              </a:rPr>
              <a:t>Discussed 22 technical contributions.</a:t>
            </a:r>
            <a:endParaRPr lang="en-US" sz="2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35" y="4265613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Plan for March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" y="5181600"/>
            <a:ext cx="75390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kern="0" dirty="0"/>
              <a:t>Update PAR and CSD documents for EC approval and submission to NESCOM </a:t>
            </a:r>
          </a:p>
          <a:p>
            <a:pPr>
              <a:lnSpc>
                <a:spcPct val="90000"/>
              </a:lnSpc>
            </a:pPr>
            <a:r>
              <a:rPr lang="en-US" sz="2000" kern="0" dirty="0"/>
              <a:t>Discuss technical contributions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 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lvl="0" indent="0">
              <a:buNone/>
            </a:pPr>
            <a:r>
              <a:rPr lang="en-GB" sz="2000" dirty="0"/>
              <a:t>EHT SG vote: 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 Seconded: Bin Tian, Result: y-n-a- 97-0-2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286F5-F459-1D49-A4B8-0520FBA3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3B7FD-E5F4-7C42-8556-FEAEC1D4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AFF9E-199A-B542-8F2A-4E579E07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029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 </a:t>
            </a:r>
            <a:endParaRPr lang="en-CA" sz="2000" dirty="0"/>
          </a:p>
          <a:p>
            <a:pPr marL="0" lvl="0" indent="0">
              <a:buNone/>
            </a:pPr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lvl="0" indent="0">
              <a:buNone/>
            </a:pPr>
            <a:r>
              <a:rPr lang="en-GB" sz="2000" dirty="0"/>
              <a:t>EHT SG vote: </a:t>
            </a:r>
            <a:endParaRPr lang="en-CA" sz="2000" dirty="0"/>
          </a:p>
          <a:p>
            <a:pPr marL="0" indent="0">
              <a:buNone/>
            </a:pPr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, Seconded: Bin Tian - Result: y-n-a – 97-0-3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02339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5394</TotalTime>
  <Words>310</Words>
  <Application>Microsoft Macintosh PowerPoint</Application>
  <PresentationFormat>On-screen Show (4:3)</PresentationFormat>
  <Paragraphs>45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EHT Closing Report – January 2019</vt:lpstr>
      <vt:lpstr>Work Completed</vt:lpstr>
      <vt:lpstr>PAR Approval Motion</vt:lpstr>
      <vt:lpstr>CSD Approval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Michael Montemurro</cp:lastModifiedBy>
  <cp:revision>190</cp:revision>
  <cp:lastPrinted>1998-02-10T13:28:06Z</cp:lastPrinted>
  <dcterms:created xsi:type="dcterms:W3CDTF">2007-05-21T21:00:37Z</dcterms:created>
  <dcterms:modified xsi:type="dcterms:W3CDTF">2019-01-17T23:19:55Z</dcterms:modified>
  <cp:category/>
</cp:coreProperties>
</file>