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75" r:id="rId3"/>
    <p:sldId id="476" r:id="rId4"/>
    <p:sldId id="496" r:id="rId5"/>
    <p:sldId id="505" r:id="rId6"/>
    <p:sldId id="485" r:id="rId7"/>
    <p:sldId id="506" r:id="rId8"/>
    <p:sldId id="50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3899" autoAdjust="0"/>
  </p:normalViewPr>
  <p:slideViewPr>
    <p:cSldViewPr>
      <p:cViewPr>
        <p:scale>
          <a:sx n="60" d="100"/>
          <a:sy n="60" d="100"/>
        </p:scale>
        <p:origin x="804" y="1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3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56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97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1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99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6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Reduced Capability HT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2019-01-16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F48FF9-2C8E-430D-9ECC-9E7783AC14FE}"/>
              </a:ext>
            </a:extLst>
          </p:cNvPr>
          <p:cNvSpPr txBox="1"/>
          <p:nvPr/>
        </p:nvSpPr>
        <p:spPr>
          <a:xfrm>
            <a:off x="1143000" y="4724400"/>
            <a:ext cx="6096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CIDs addressed: LB 236 CID 2186 (with different proposed change)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r0 (January 16, 2019): Initial draft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For very low power Wi-Fi IoT applications operating at 2.4 GHz, designers currently must choose between baseline 802.11 (DSSS), 11b (HR), 11g (ERP), and 11n (HT).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Each poses problems: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ERP devices are required to support 1, 2, 5.5, 11 HR/DSSS and 6, 12, and 24 Mbps rates: the OFDM rates are burdensome and the data rates are often overkill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HT adds STBC (good), but also 8 more OFDM rates, extending to 65 Mbps (very bad)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But DSSS- and HR/DSSS-only devices don’t do any OFDM preamble detect, require single-tone protection modes, increasing time on air and lowering power consumption for all devices in the BSS, including themselves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IoT applications and requirements are very heterogeneous, and Wi-Fi is widely perceived to be “high power” in this market segment. It would be useful to widen the design space by allowing allow reduced functionality HT devices.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This presentation introduces a way of achieving this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N.B. for information--no motion at January 2019 meeting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CID 2186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D88042-75BD-42DF-9E8D-01D154E06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75215"/>
            <a:ext cx="8534400" cy="399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50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Proposed change—1/2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2E75B6"/>
                </a:solidFill>
                <a:latin typeface="Calibri" pitchFamily="34" charset="0"/>
              </a:rPr>
              <a:t>Add at end of first paragraph of 19.1.1 (Introduction to the HT PHY):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"In addition, a reduced capability PHY based on the HT PHY ("RC-HT") is defined in this clause.“</a:t>
            </a:r>
          </a:p>
        </p:txBody>
      </p:sp>
    </p:spTree>
    <p:extLst>
      <p:ext uri="{BB962C8B-B14F-4D97-AF65-F5344CB8AC3E}">
        <p14:creationId xmlns:p14="http://schemas.microsoft.com/office/powerpoint/2010/main" val="2358578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Proposed change—2/2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2E75B6"/>
                </a:solidFill>
                <a:latin typeface="Calibri" pitchFamily="34" charset="0"/>
              </a:rPr>
              <a:t>Add new paragraph at the end of 19.1.1 (2941.41):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“A non-AP STA is an RC-HT STA if it satisfies all of the following conditions: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 STA shall operate in the 2.4 GHz band, and shall have operating channel width 20 MHz;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 STA shall support transmission and reception of DSSS 1 Mb/s and 2 Mb/s;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 STA shall support DSSS long preamble and short preamble;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 CCA functionality for ERP-OFDM in 18.4.6(a),(b) and for HT in 19.3.19.5.4 (CCA Sensitivity in 20 MHz) are optional;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Each (non-DSSS) HR/DSSS, ERP-OFDM, and HT data rate is optional;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If transmission or reception of any ERP-OFDM or HT data rate is supported, then the STA shall support transmission and reception of ERP-OFDM 6 Mb/s, and the CCA functionality for ERP-OFDM in 18.4.6(a),(b) and for HT in 19.3.19.5.4 shall be supported; 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 minimum receiver sensitivity requirements of Clauses 15, 16, 17, 18, and 19 are optional;</a:t>
            </a: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 all other respects the STA shall follow the requirements of the HT PHY.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NOTE--In particular, an RC-HT STA shall signal HT capabilities during association and reassociation, and in beacons and probe requests."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50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Comments—I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Interoperability: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No real distinction between RC-HT devices and HT devices operating at long enough range that many data rates don’t work—this happens all the time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By including the lowest rates, we ensure that </a:t>
            </a:r>
            <a:r>
              <a:rPr lang="en-GB" sz="1600" b="0" dirty="0" err="1">
                <a:solidFill>
                  <a:schemeClr val="tx1"/>
                </a:solidFill>
                <a:latin typeface="Calibri" pitchFamily="34" charset="0"/>
              </a:rPr>
              <a:t>fallback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 ends up with rates that work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If beacons are sent at a rate the RC-HT STA doesn’t support (e.g., 11 Mbps), the STA may associate but immediately drop—again no difference to case where the STA is too far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RC-HT versus pure DSSS or HR/DSSS: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An RC-HT device 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that implements only DSSS or HR/DSSS rates (which is allowed) has the following differences compared to a DSSS or HR/DSSS device: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RC-HT 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STA supports short (9 </a:t>
            </a:r>
            <a:r>
              <a:rPr lang="en-GB" sz="16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s) slot time—not defined in Clauses 15/16 and no way to signal (APs must switch to 20 </a:t>
            </a:r>
            <a:r>
              <a:rPr lang="en-GB" sz="16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s slot when </a:t>
            </a:r>
            <a:r>
              <a:rPr lang="en-GB" sz="1600" dirty="0" err="1">
                <a:solidFill>
                  <a:schemeClr val="tx1"/>
                </a:solidFill>
                <a:latin typeface="Calibri" pitchFamily="34" charset="0"/>
              </a:rPr>
              <a:t>NonERP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 device associates)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RC-HT STA does not trigger 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required single-tone protection for all transmissions in the BSS (and possibly OBSSs)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RC-HT 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STA supports DSSS short (96 </a:t>
            </a:r>
            <a:r>
              <a:rPr lang="en-GB" sz="16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s) preamble (optional for ERP)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8572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1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Comments—II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No change to other rules: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All devices continue to support transmission and reception of 1 Mbps and 2 Mbps DSSS, and the DSSS long preamble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Requirements to protect pure DSSS / HR/DSSS devices remain unchanged—designers remain free to choose such devices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No additional requirements for other devices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RC-HT STA represents itself as an HT STA; it doesn’t ask for any special treatment by AP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Advantages for RC-HT: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IEEE compliant, so (in principle) can use technology from Clauses 15-19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Standardization of requirements—high degree of flexibility, but not unlimited—eases the task of managing variant devices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IEEE adoption helps get modes adopted in other industry organizations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Next steps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A motion to adopt the changes on slides 4-5 will be made during the </a:t>
            </a:r>
            <a:r>
              <a:rPr lang="en-GB" sz="2000" b="0" dirty="0">
                <a:solidFill>
                  <a:srgbClr val="FF0000"/>
                </a:solidFill>
                <a:latin typeface="Calibri" pitchFamily="34" charset="0"/>
              </a:rPr>
              <a:t>March 2019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meeting</a:t>
            </a:r>
          </a:p>
        </p:txBody>
      </p:sp>
    </p:spTree>
    <p:extLst>
      <p:ext uri="{BB962C8B-B14F-4D97-AF65-F5344CB8AC3E}">
        <p14:creationId xmlns:p14="http://schemas.microsoft.com/office/powerpoint/2010/main" val="3902698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80420</TotalTime>
  <Words>999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802-11-Submission</vt:lpstr>
      <vt:lpstr>Document</vt:lpstr>
      <vt:lpstr>Reduced Capability HT Devices</vt:lpstr>
      <vt:lpstr>Abstract</vt:lpstr>
      <vt:lpstr>CID 2186</vt:lpstr>
      <vt:lpstr>Proposed change—1/2</vt:lpstr>
      <vt:lpstr>Proposed change—2/2</vt:lpstr>
      <vt:lpstr>Comments—I</vt:lpstr>
      <vt:lpstr>Comments—II</vt:lpstr>
      <vt:lpstr>Next steps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Reduced Capability HT Devices</dc:title>
  <dc:creator>Sean Coffey</dc:creator>
  <cp:lastModifiedBy>Sean Coffey</cp:lastModifiedBy>
  <cp:revision>1200</cp:revision>
  <cp:lastPrinted>1601-01-01T00:00:00Z</cp:lastPrinted>
  <dcterms:created xsi:type="dcterms:W3CDTF">2014-07-14T14:49:11Z</dcterms:created>
  <dcterms:modified xsi:type="dcterms:W3CDTF">2019-01-16T15:12:43Z</dcterms:modified>
</cp:coreProperties>
</file>