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4" r:id="rId3"/>
    <p:sldId id="707" r:id="rId4"/>
    <p:sldId id="744" r:id="rId5"/>
    <p:sldId id="745" r:id="rId6"/>
    <p:sldId id="708" r:id="rId7"/>
    <p:sldId id="746" r:id="rId8"/>
    <p:sldId id="70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405" autoAdjust="0"/>
  </p:normalViewPr>
  <p:slideViewPr>
    <p:cSldViewPr>
      <p:cViewPr varScale="1">
        <p:scale>
          <a:sx n="62" d="100"/>
          <a:sy n="62" d="100"/>
        </p:scale>
        <p:origin x="710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89" y="-86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3757AE3-132A-4414-ACD4-461756B4C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5189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6173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0598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5397E62-B7DC-4E96-BCBB-072703560F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0E31-DCFD-4876-8F60-0CEAA8A8A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316C9-A8A8-4C57-A637-7D99C768A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3366406-E74E-45A0-8613-2CFACB35FFA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Date Placeholder 8">
            <a:extLst>
              <a:ext uri="{FF2B5EF4-FFF2-40B4-BE49-F238E27FC236}">
                <a16:creationId xmlns:a16="http://schemas.microsoft.com/office/drawing/2014/main" id="{9D860222-9A5C-4626-A903-12BC428AE2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35791E0-F397-4365-93C5-B723381D6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3FC9630-4271-4889-967E-8F88C5DA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802.11-19/0178r2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602-03-00bb-tgbb-meeting-minutes-for-september-201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2037-01-00bb-analytical-channel-and-blockage-model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How to simplify MAC simulations in </a:t>
            </a:r>
            <a:r>
              <a:rPr lang="en-US" altLang="en-US" dirty="0" err="1" smtClean="0"/>
              <a:t>TGbb</a:t>
            </a:r>
            <a:endParaRPr lang="en-US" altLang="en-US" dirty="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2019-01-16</a:t>
            </a:r>
            <a:endParaRPr lang="en-US" altLang="en-US" sz="2000" b="0" dirty="0" smtClean="0"/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401289"/>
              </p:ext>
            </p:extLst>
          </p:nvPr>
        </p:nvGraphicFramePr>
        <p:xfrm>
          <a:off x="668339" y="2660651"/>
          <a:ext cx="8628062" cy="166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Document" r:id="rId4" imgW="7658842" imgH="1470598" progId="Word.Document.8">
                  <p:embed/>
                </p:oleObj>
              </mc:Choice>
              <mc:Fallback>
                <p:oleObj name="Document" r:id="rId4" imgW="7658842" imgH="147059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9" y="2660651"/>
                        <a:ext cx="8628062" cy="1660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D71D638-EB3B-49CF-9ADE-AADB42DC67D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</a:t>
            </a:r>
            <a:r>
              <a:rPr lang="en-US" altLang="en-US" dirty="0" smtClean="0"/>
              <a:t>aims at making progress with the evaluation methodology in </a:t>
            </a:r>
            <a:r>
              <a:rPr lang="en-US" altLang="en-US" dirty="0" err="1" smtClean="0"/>
              <a:t>TGbb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endParaRPr lang="en-US" altLang="en-US" b="1" dirty="0"/>
          </a:p>
          <a:p>
            <a:pPr lvl="1"/>
            <a:endParaRPr lang="en-US" altLang="en-US" b="1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How would Wi-Fi MAC perform over a LC PHY?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What about hidden terminal problem,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initial access,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 role of RTS/CTS, role of directional LC channels?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How do classical OBSS handover and interference management for Wi-Fi would compare against more modern schemes, such as defined in 11ai or more advanced assumptions made in the distributed MU MIMO approach currently developed in 802.15.13?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Should we evaluate all of them in </a:t>
            </a:r>
            <a:r>
              <a:rPr lang="en-US" altLang="en-US" b="0" kern="0" dirty="0" err="1" smtClean="0">
                <a:solidFill>
                  <a:srgbClr val="000000"/>
                </a:solidFill>
                <a:latin typeface="Times New Roman"/>
              </a:rPr>
              <a:t>TGbb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 following a new evaluation methodology?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Answering these basic questions may take years</a:t>
            </a:r>
          </a:p>
          <a:p>
            <a:pPr marL="342900" indent="-342900" eaLnBrk="1" hangingPunct="1">
              <a:defRPr/>
            </a:pPr>
            <a:endParaRPr lang="en-US" altLang="en-US" sz="1800" b="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Typical questions on Wi-Fi MAC layer  performance over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In doc. 11-18/1429r0-r4, </a:t>
            </a:r>
            <a:r>
              <a:rPr lang="en-US" altLang="en-US" b="0" kern="0" dirty="0" err="1" smtClean="0">
                <a:solidFill>
                  <a:srgbClr val="000000"/>
                </a:solidFill>
                <a:latin typeface="Times New Roman"/>
              </a:rPr>
              <a:t>TGbb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 discussed an individual contribution developed out of a similar document developed by </a:t>
            </a:r>
            <a:r>
              <a:rPr lang="en-US" altLang="en-US" b="0" kern="0" dirty="0" err="1" smtClean="0">
                <a:solidFill>
                  <a:srgbClr val="000000"/>
                </a:solidFill>
                <a:latin typeface="Times New Roman"/>
              </a:rPr>
              <a:t>TGax</a:t>
            </a:r>
            <a:endParaRPr lang="en-US" altLang="en-US" b="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In a straw poll made in Sept 2018 [1], the group indicated this is not the right starting point for </a:t>
            </a:r>
            <a:r>
              <a:rPr lang="en-US" altLang="en-US" b="0" kern="0" dirty="0" err="1" smtClean="0">
                <a:solidFill>
                  <a:srgbClr val="000000"/>
                </a:solidFill>
                <a:latin typeface="Times New Roman"/>
              </a:rPr>
              <a:t>TGbb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 methodology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The contribution has been further discussed but it seems no consensus is found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We need to make the next step towards a document that is backed up by the task group motion in order to start simulations</a:t>
            </a:r>
          </a:p>
          <a:p>
            <a:pPr marL="342900" indent="-342900" eaLnBrk="1" hangingPunct="1">
              <a:defRPr/>
            </a:pPr>
            <a:endParaRPr lang="en-US" altLang="en-US" b="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sz="1800" b="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What is our problem with the evaluation methodology in </a:t>
            </a: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altLang="en-US" sz="3200" dirty="0" smtClean="0">
                <a:solidFill>
                  <a:schemeClr val="tx2"/>
                </a:solidFill>
              </a:rPr>
              <a:t>?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3407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Most LC channels are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modeled fair enough as pure LOS</a:t>
            </a:r>
            <a:endParaRPr lang="en-US" altLang="en-US" b="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 err="1" smtClean="0">
                <a:solidFill>
                  <a:srgbClr val="000000"/>
                </a:solidFill>
                <a:latin typeface="Times New Roman"/>
              </a:rPr>
              <a:t>TGbb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 has already accepted an analytical channel and blocking model that greatly simplified the simulation of dynamic LC channels in mobile scenarios [2]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Let’s make a simplifying assumption also for the PHY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If the channel is assumed LOS only, the existing Wi-Fi PHYs could just be reused </a:t>
            </a:r>
          </a:p>
          <a:p>
            <a:pPr marL="342900" indent="-342900" eaLnBrk="1" hangingPunct="1">
              <a:defRPr/>
            </a:pP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Simplified channel, no multipath 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</a:t>
            </a:r>
            <a:r>
              <a:rPr lang="en-US" altLang="en-US" b="0" kern="0" dirty="0" smtClean="0">
                <a:solidFill>
                  <a:srgbClr val="000000"/>
                </a:solidFill>
                <a:latin typeface="Times New Roman"/>
              </a:rPr>
              <a:t>flat fading model is valid</a:t>
            </a:r>
          </a:p>
          <a:p>
            <a:pPr marL="342900" indent="-342900" eaLnBrk="1" hangingPunct="1">
              <a:defRPr/>
            </a:pPr>
            <a:r>
              <a:rPr lang="en-US" altLang="en-US" kern="0" dirty="0" smtClean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The</a:t>
            </a:r>
            <a:r>
              <a:rPr lang="en-US" altLang="en-US" kern="0" dirty="0" smtClean="0">
                <a:solidFill>
                  <a:srgbClr val="000000"/>
                </a:solidFill>
                <a:latin typeface="Times New Roman"/>
              </a:rPr>
              <a:t> concept of bit-interleaved coded modulation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so far </a:t>
            </a:r>
            <a:r>
              <a:rPr lang="en-US" altLang="en-US" kern="0" dirty="0" smtClean="0">
                <a:solidFill>
                  <a:srgbClr val="000000"/>
                </a:solidFill>
                <a:latin typeface="Times New Roman"/>
              </a:rPr>
              <a:t>used in all the Wi-Fi PHYs will work very well also for LC</a:t>
            </a:r>
          </a:p>
          <a:p>
            <a:pPr marL="342900" indent="-342900" eaLnBrk="1" hangingPunct="1"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Suggested way forward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34319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 smtClean="0"/>
              <a:t>Look at home networking standards, like ITU-T G.hn [3]</a:t>
            </a:r>
          </a:p>
          <a:p>
            <a:pPr>
              <a:defRPr/>
            </a:pPr>
            <a:r>
              <a:rPr lang="en-US" altLang="en-US" b="0" kern="0" dirty="0" smtClean="0"/>
              <a:t>Coax-, power- and phone-lines </a:t>
            </a:r>
            <a:r>
              <a:rPr lang="en-US" altLang="en-US" b="0" kern="0" dirty="0"/>
              <a:t>need a real-valued </a:t>
            </a:r>
            <a:r>
              <a:rPr lang="en-US" altLang="en-US" b="0" kern="0" dirty="0" smtClean="0"/>
              <a:t>waveform </a:t>
            </a:r>
          </a:p>
          <a:p>
            <a:pPr>
              <a:defRPr/>
            </a:pPr>
            <a:r>
              <a:rPr lang="en-US" altLang="en-US" b="0" kern="0" dirty="0" err="1" smtClean="0"/>
              <a:t>TGbb</a:t>
            </a:r>
            <a:r>
              <a:rPr lang="en-US" altLang="en-US" b="0" kern="0" dirty="0" smtClean="0"/>
              <a:t> will use it the same way also for LC frontends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r>
              <a:rPr lang="en-US" altLang="en-US" b="0" kern="0" dirty="0" smtClean="0"/>
              <a:t>Take a complex-valued OFDM signal from any Wi-Fi PHY</a:t>
            </a:r>
          </a:p>
          <a:p>
            <a:pPr>
              <a:defRPr/>
            </a:pPr>
            <a:r>
              <a:rPr lang="en-US" altLang="en-US" b="0" kern="0" dirty="0" smtClean="0"/>
              <a:t>Use digital up-conversion and move the signal on an upshift- frequency F</a:t>
            </a:r>
            <a:r>
              <a:rPr lang="en-US" altLang="en-US" b="0" kern="0" baseline="-25000" dirty="0" smtClean="0"/>
              <a:t>US</a:t>
            </a:r>
            <a:r>
              <a:rPr lang="en-US" altLang="en-US" b="0" kern="0" dirty="0"/>
              <a:t> </a:t>
            </a:r>
            <a:r>
              <a:rPr lang="en-US" altLang="en-US" b="0" kern="0" dirty="0" smtClean="0">
                <a:sym typeface="Symbol" panose="05050102010706020507" pitchFamily="18" charset="2"/>
              </a:rPr>
              <a:t>= </a:t>
            </a:r>
            <a:r>
              <a:rPr lang="en-US" altLang="en-US" b="0" kern="0" dirty="0" smtClean="0"/>
              <a:t>B/2 where B is e.g. 20, 40, 80, 160 MHz</a:t>
            </a:r>
          </a:p>
          <a:p>
            <a:pPr>
              <a:defRPr/>
            </a:pPr>
            <a:r>
              <a:rPr lang="en-US" altLang="en-US" b="0" kern="0" dirty="0" smtClean="0"/>
              <a:t>Use the real value of resulting waveform </a:t>
            </a:r>
            <a:r>
              <a:rPr lang="en-US" altLang="en-US" b="0" kern="0" dirty="0" smtClean="0">
                <a:sym typeface="Wingdings" panose="05000000000000000000" pitchFamily="2" charset="2"/>
              </a:rPr>
              <a:t> </a:t>
            </a:r>
            <a:r>
              <a:rPr lang="en-US" altLang="en-US" kern="0" dirty="0" smtClean="0">
                <a:sym typeface="Wingdings" panose="05000000000000000000" pitchFamily="2" charset="2"/>
              </a:rPr>
              <a:t>We are done</a:t>
            </a:r>
            <a:r>
              <a:rPr lang="en-US" altLang="en-US" kern="0" dirty="0" smtClean="0"/>
              <a:t>!</a:t>
            </a:r>
            <a:endParaRPr lang="en-US" altLang="en-US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to reuse existing Wi-Fi PHYs for LC</a:t>
            </a:r>
            <a:endParaRPr lang="en-US" altLang="en-US" dirty="0" smtClean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000065"/>
              </p:ext>
            </p:extLst>
          </p:nvPr>
        </p:nvGraphicFramePr>
        <p:xfrm>
          <a:off x="1057275" y="2970214"/>
          <a:ext cx="5176717" cy="1754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CorelDRAW" r:id="rId4" imgW="5636160" imgH="1909800" progId="CorelDraw.Graphic.16">
                  <p:embed/>
                </p:oleObj>
              </mc:Choice>
              <mc:Fallback>
                <p:oleObj name="CorelDRAW" r:id="rId4" imgW="5636160" imgH="1909800" progId="CorelDraw.Graphic.1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970214"/>
                        <a:ext cx="5176717" cy="1754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  <p:sp>
        <p:nvSpPr>
          <p:cNvPr id="4" name="Rechteck 3"/>
          <p:cNvSpPr/>
          <p:nvPr/>
        </p:nvSpPr>
        <p:spPr bwMode="auto">
          <a:xfrm>
            <a:off x="6233992" y="3352800"/>
            <a:ext cx="843083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7077075" y="3657600"/>
            <a:ext cx="542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feld 10"/>
          <p:cNvSpPr txBox="1"/>
          <p:nvPr/>
        </p:nvSpPr>
        <p:spPr>
          <a:xfrm>
            <a:off x="6354809" y="34883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cs typeface="Times New Roman" panose="02020603050405020304" pitchFamily="18" charset="0"/>
              </a:rPr>
              <a:t>Re(.)</a:t>
            </a:r>
            <a:endParaRPr lang="de-DE" sz="1800" dirty="0">
              <a:cs typeface="Times New Roman" panose="02020603050405020304" pitchFamily="18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7691317" y="3352800"/>
            <a:ext cx="843083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786486" y="347797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cs typeface="Times New Roman" panose="02020603050405020304" pitchFamily="18" charset="0"/>
              </a:rPr>
              <a:t>LED</a:t>
            </a:r>
            <a:endParaRPr lang="de-DE" sz="1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 smtClean="0"/>
              <a:t>Any existing Wi-Fi PHY will work properly over the analytical system-level channel model defined in </a:t>
            </a:r>
            <a:r>
              <a:rPr lang="en-US" altLang="en-US" b="0" kern="0" dirty="0" err="1" smtClean="0"/>
              <a:t>TGbb</a:t>
            </a:r>
            <a:endParaRPr lang="en-US" altLang="en-US" b="0" kern="0" dirty="0" smtClean="0"/>
          </a:p>
          <a:p>
            <a:pPr>
              <a:defRPr/>
            </a:pPr>
            <a:r>
              <a:rPr lang="en-US" altLang="en-US" b="0" kern="0" dirty="0" smtClean="0"/>
              <a:t>Any existing evaluation framework for 802.11 MAC will provide useful results also over LC channels</a:t>
            </a:r>
          </a:p>
          <a:p>
            <a:pPr>
              <a:defRPr/>
            </a:pPr>
            <a:r>
              <a:rPr lang="en-US" altLang="en-US" b="0" kern="0" dirty="0" err="1" smtClean="0"/>
              <a:t>TGbb</a:t>
            </a:r>
            <a:r>
              <a:rPr lang="en-US" altLang="en-US" b="0" kern="0" dirty="0" smtClean="0"/>
              <a:t> could reuse existing system-level simulators for 802.11 and test the performance </a:t>
            </a:r>
            <a:r>
              <a:rPr lang="en-US" altLang="en-US" b="0" kern="0" dirty="0"/>
              <a:t>immediately </a:t>
            </a:r>
            <a:r>
              <a:rPr lang="en-US" altLang="en-US" b="0" kern="0" dirty="0" smtClean="0"/>
              <a:t>over LC </a:t>
            </a:r>
          </a:p>
          <a:p>
            <a:pPr>
              <a:defRPr/>
            </a:pPr>
            <a:r>
              <a:rPr lang="en-US" altLang="en-US" kern="0" dirty="0" err="1" smtClean="0"/>
              <a:t>TGbb</a:t>
            </a:r>
            <a:r>
              <a:rPr lang="en-US" altLang="en-US" kern="0" dirty="0" smtClean="0"/>
              <a:t> does not need a </a:t>
            </a:r>
            <a:r>
              <a:rPr lang="en-US" altLang="en-US" u="sng" kern="0" dirty="0" smtClean="0"/>
              <a:t>new</a:t>
            </a:r>
            <a:r>
              <a:rPr lang="en-US" altLang="en-US" kern="0" dirty="0" smtClean="0"/>
              <a:t> evaluation framework for the MAC and could focus on its core business</a:t>
            </a:r>
          </a:p>
          <a:p>
            <a:pPr>
              <a:defRPr/>
            </a:pPr>
            <a:r>
              <a:rPr lang="en-US" altLang="en-US" b="0" kern="0" dirty="0" smtClean="0"/>
              <a:t>Build a new PHY that is optimized for LC!</a:t>
            </a:r>
          </a:p>
          <a:p>
            <a:pPr>
              <a:defRPr/>
            </a:pPr>
            <a:r>
              <a:rPr lang="en-US" altLang="en-US" b="0" kern="0" dirty="0" smtClean="0"/>
              <a:t>This new PHY should properly address particular effects of LC channels, i.e. non-negative waveform, optical NLOS etc.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 smtClean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the value of this approach?</a:t>
            </a:r>
            <a:endParaRPr lang="en-US" altLang="en-US" dirty="0" smtClean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32101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B210D7C-B5D9-428D-A0A7-2EB4D48B2D2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52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None/>
            </a:pPr>
            <a:r>
              <a:rPr lang="en-US" altLang="en-US" sz="2000" b="0" dirty="0" smtClean="0">
                <a:cs typeface="Times New Roman" panose="02020603050405020304" pitchFamily="18" charset="0"/>
              </a:rPr>
              <a:t>[1] </a:t>
            </a:r>
            <a:r>
              <a:rPr lang="en-US" altLang="en-US" sz="2000" b="0" dirty="0" smtClean="0">
                <a:cs typeface="Times New Roman" panose="02020603050405020304" pitchFamily="18" charset="0"/>
                <a:hlinkClick r:id="rId3"/>
              </a:rPr>
              <a:t>https://mentor.ieee.org/802.11/dcn/18/11-18-1602-03-00bb-tgbb-meeting-minutes-for-september-2018.docx</a:t>
            </a:r>
            <a:endParaRPr lang="en-US" altLang="en-US" sz="2000" b="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000" b="0" dirty="0" smtClean="0">
                <a:cs typeface="Times New Roman" panose="02020603050405020304" pitchFamily="18" charset="0"/>
              </a:rPr>
              <a:t>[2]	 </a:t>
            </a:r>
            <a:r>
              <a:rPr lang="en-US" altLang="en-US" sz="2000" b="0" dirty="0" smtClean="0">
                <a:cs typeface="Times New Roman" panose="02020603050405020304" pitchFamily="18" charset="0"/>
                <a:hlinkClick r:id="rId4"/>
              </a:rPr>
              <a:t>https://mentor.ieee.org/802.11/dcn/18/11-18-2037-01-00bb-analytical-channel-and-blockage-model.docx</a:t>
            </a:r>
            <a:endParaRPr lang="en-US" altLang="en-US" sz="2000" b="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000" b="0" dirty="0" smtClean="0">
                <a:cs typeface="Times New Roman" panose="02020603050405020304" pitchFamily="18" charset="0"/>
              </a:rPr>
              <a:t>[3]	</a:t>
            </a:r>
            <a:r>
              <a:rPr lang="en-US" sz="2000" b="0" dirty="0" smtClean="0"/>
              <a:t>ITU-T </a:t>
            </a:r>
            <a:r>
              <a:rPr lang="en-US" sz="2000" b="0" dirty="0"/>
              <a:t>recommendation G. </a:t>
            </a:r>
            <a:r>
              <a:rPr lang="en-US" sz="2000" b="0" dirty="0" smtClean="0"/>
              <a:t>9660-2015</a:t>
            </a:r>
            <a:endParaRPr lang="en-US" altLang="en-US" sz="2000" b="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553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  <a:endParaRPr lang="en-US" altLang="en-US" sz="1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706</Words>
  <Application>Microsoft Office PowerPoint</Application>
  <PresentationFormat>Bildschirmpräsentation (4:3)</PresentationFormat>
  <Paragraphs>113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Times New Roman</vt:lpstr>
      <vt:lpstr>MS PGothic</vt:lpstr>
      <vt:lpstr>Arial</vt:lpstr>
      <vt:lpstr>Monotype Sorts</vt:lpstr>
      <vt:lpstr>Calibri</vt:lpstr>
      <vt:lpstr>MS Gothic</vt:lpstr>
      <vt:lpstr>802-11-Submission</vt:lpstr>
      <vt:lpstr>Microsoft Word 97-2003-Dokument</vt:lpstr>
      <vt:lpstr>CorelDRAW X6 Graphic</vt:lpstr>
      <vt:lpstr>How to simplify MAC simulations in TGbb</vt:lpstr>
      <vt:lpstr>PowerPoint-Präsentation</vt:lpstr>
      <vt:lpstr>PowerPoint-Präsentation</vt:lpstr>
      <vt:lpstr>PowerPoint-Präsentation</vt:lpstr>
      <vt:lpstr>PowerPoint-Präsentation</vt:lpstr>
      <vt:lpstr>How to reuse existing Wi-Fi PHYs for LC</vt:lpstr>
      <vt:lpstr>What is the value of this approach?</vt:lpstr>
      <vt:lpstr>PowerPoint-Präsentation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11-16/1584r0</dc:title>
  <dc:subject>Task Group AY November 2015 Meeting Agenda</dc:subject>
  <dc:creator>Nikola Serafimovski</dc:creator>
  <cp:keywords>Aug. 2018</cp:keywords>
  <dc:description/>
  <cp:lastModifiedBy>Jungnickel, Volker</cp:lastModifiedBy>
  <cp:revision>3948</cp:revision>
  <cp:lastPrinted>2014-11-04T15:04:57Z</cp:lastPrinted>
  <dcterms:created xsi:type="dcterms:W3CDTF">2007-04-17T18:10:23Z</dcterms:created>
  <dcterms:modified xsi:type="dcterms:W3CDTF">2019-01-16T22:32:06Z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