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1771" r:id="rId3"/>
    <p:sldId id="1773" r:id="rId4"/>
    <p:sldId id="1772" r:id="rId5"/>
    <p:sldId id="177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802.11-18/0174r1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62-01-0jtc-resolution-of-comments-received-from-china-nb-during-fdis-ballot-on-ieee-802-11ai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2018 (Bangkok) 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16 Jan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48883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St Louis in Jan 2019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639984"/>
              </p:ext>
            </p:extLst>
          </p:nvPr>
        </p:nvGraphicFramePr>
        <p:xfrm>
          <a:off x="762000" y="2445226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St Louis in Jan 2019</a:t>
            </a:r>
          </a:p>
          <a:p>
            <a:pPr lvl="1"/>
            <a:r>
              <a:rPr lang="en-AU" dirty="0" smtClean="0"/>
              <a:t>Noted recent ballot completions</a:t>
            </a:r>
            <a:endParaRPr lang="en-AU" dirty="0"/>
          </a:p>
          <a:p>
            <a:pPr lvl="2"/>
            <a:r>
              <a:rPr lang="en-AU" dirty="0" smtClean="0"/>
              <a:t>802.11aj/</a:t>
            </a:r>
            <a:r>
              <a:rPr lang="en-AU" dirty="0" err="1" smtClean="0"/>
              <a:t>ak</a:t>
            </a:r>
            <a:r>
              <a:rPr lang="en-AU" dirty="0" smtClean="0"/>
              <a:t>/</a:t>
            </a:r>
            <a:r>
              <a:rPr lang="en-AU" dirty="0" err="1" smtClean="0"/>
              <a:t>aq</a:t>
            </a:r>
            <a:r>
              <a:rPr lang="en-AU" dirty="0" smtClean="0"/>
              <a:t> will enter PSDO process in Nov 2018</a:t>
            </a:r>
          </a:p>
          <a:p>
            <a:pPr lvl="2"/>
            <a:r>
              <a:rPr lang="en-AU" dirty="0"/>
              <a:t>FDIS ballot</a:t>
            </a:r>
          </a:p>
          <a:p>
            <a:pPr lvl="3"/>
            <a:r>
              <a:rPr lang="en-AU" dirty="0" smtClean="0"/>
              <a:t>802.1CB, 802.1Qci, 802.1Qch, 802c*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802.11ai (response approved)</a:t>
            </a:r>
          </a:p>
          <a:p>
            <a:pPr lvl="1"/>
            <a:r>
              <a:rPr lang="en-AU" dirty="0" smtClean="0"/>
              <a:t>Noted many ballots in progress</a:t>
            </a:r>
          </a:p>
          <a:p>
            <a:pPr lvl="2"/>
            <a:r>
              <a:rPr lang="en-AU" dirty="0" smtClean="0"/>
              <a:t>60 day ballot</a:t>
            </a:r>
          </a:p>
          <a:p>
            <a:pPr lvl="3"/>
            <a:r>
              <a:rPr lang="en-AU" dirty="0" smtClean="0"/>
              <a:t>802.1Q, 802.1Xck, 802.1AE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802.11aj, 802.11ak, 802.11aq</a:t>
            </a:r>
          </a:p>
          <a:p>
            <a:pPr lvl="2"/>
            <a:r>
              <a:rPr lang="en-AU" dirty="0" smtClean="0"/>
              <a:t>FDIS ballot</a:t>
            </a:r>
          </a:p>
          <a:p>
            <a:pPr lvl="3"/>
            <a:r>
              <a:rPr lang="en-AU" dirty="0" smtClean="0"/>
              <a:t>802.1CM, 802.1AC/cor-1, 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802.11ah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focus on executing the PSDO process in Vancouver in January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Vancouver in March 2019</a:t>
            </a:r>
          </a:p>
          <a:p>
            <a:pPr lvl="1"/>
            <a:r>
              <a:rPr lang="en-AU" dirty="0" smtClean="0"/>
              <a:t>Execute PSDO </a:t>
            </a:r>
            <a:r>
              <a:rPr lang="en-AU" dirty="0" smtClean="0"/>
              <a:t>process</a:t>
            </a:r>
          </a:p>
          <a:p>
            <a:pPr lvl="2"/>
            <a:r>
              <a:rPr lang="en-AU" dirty="0" smtClean="0"/>
              <a:t>Expect comments on at least 802.11aj</a:t>
            </a:r>
            <a:r>
              <a:rPr lang="en-AU" dirty="0"/>
              <a:t>, 802.11ak, </a:t>
            </a:r>
            <a:r>
              <a:rPr lang="en-AU" dirty="0" smtClean="0"/>
              <a:t>802.11aq, 802.11ah</a:t>
            </a:r>
            <a:endParaRPr lang="en-AU" dirty="0" smtClean="0"/>
          </a:p>
          <a:p>
            <a:pPr lvl="1"/>
            <a:r>
              <a:rPr lang="en-AU" dirty="0" smtClean="0"/>
              <a:t>Prepare for next SC6 meeting</a:t>
            </a:r>
          </a:p>
          <a:p>
            <a:pPr lvl="2"/>
            <a:r>
              <a:rPr lang="en-AU" dirty="0"/>
              <a:t>I</a:t>
            </a:r>
            <a:r>
              <a:rPr lang="en-AU" dirty="0" smtClean="0"/>
              <a:t>s </a:t>
            </a:r>
            <a:r>
              <a:rPr lang="en-AU" dirty="0" smtClean="0"/>
              <a:t>there anyone willing to go to </a:t>
            </a:r>
            <a:r>
              <a:rPr lang="en-AU" dirty="0" smtClean="0"/>
              <a:t>Beijing to represent IEEE 802?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approved a response to the 802.11ai 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</a:p>
          <a:p>
            <a:pPr lvl="1"/>
            <a:r>
              <a:rPr lang="en-AU" i="1" dirty="0" smtClean="0"/>
              <a:t>The JTC1 SC recommends to IEEE 802.11 WG that the contents of </a:t>
            </a:r>
            <a:r>
              <a:rPr lang="en-AU" i="1" dirty="0" smtClean="0">
                <a:hlinkClick r:id="rId2"/>
              </a:rPr>
              <a:t>11-19-0062-01</a:t>
            </a:r>
            <a:r>
              <a:rPr lang="en-AU" i="1" dirty="0" smtClean="0"/>
              <a:t> be liaised to SC6 as IEEE 802.11 WG’s response to the comments on the IEEE 802.11ai FDIS ballot</a:t>
            </a:r>
          </a:p>
          <a:p>
            <a:pPr lvl="1"/>
            <a:r>
              <a:rPr lang="en-AU" dirty="0" smtClean="0"/>
              <a:t>Moved: Peter Yee,  Seconded: James Lepp</a:t>
            </a:r>
          </a:p>
          <a:p>
            <a:pPr lvl="1"/>
            <a:r>
              <a:rPr lang="en-AU" dirty="0" smtClean="0"/>
              <a:t>Result: 5/0/2</a:t>
            </a:r>
          </a:p>
          <a:p>
            <a:r>
              <a:rPr lang="en-AU" dirty="0" smtClean="0"/>
              <a:t>WG motion </a:t>
            </a:r>
          </a:p>
          <a:p>
            <a:pPr lvl="1"/>
            <a:r>
              <a:rPr lang="en-AU" dirty="0" smtClean="0"/>
              <a:t> </a:t>
            </a:r>
            <a:r>
              <a:rPr lang="en-AU" i="1" dirty="0"/>
              <a:t>The IEEE 802.11 WG </a:t>
            </a:r>
            <a:r>
              <a:rPr lang="en-AU" i="1" dirty="0" smtClean="0"/>
              <a:t>recommends </a:t>
            </a:r>
            <a:r>
              <a:rPr lang="en-AU" i="1" dirty="0"/>
              <a:t>to IEEE </a:t>
            </a:r>
            <a:r>
              <a:rPr lang="en-AU" i="1" dirty="0" smtClean="0"/>
              <a:t>802 EC that </a:t>
            </a:r>
            <a:r>
              <a:rPr lang="en-AU" i="1" dirty="0"/>
              <a:t>the contents of </a:t>
            </a:r>
            <a:r>
              <a:rPr lang="en-AU" i="1" dirty="0">
                <a:hlinkClick r:id="rId2"/>
              </a:rPr>
              <a:t>11-19-0062-01</a:t>
            </a:r>
            <a:r>
              <a:rPr lang="en-AU" i="1" dirty="0"/>
              <a:t> be liaised to SC6 as IEEE 802.11 WG’s response to the comments on the IEEE 802.11ai FDIS ballot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Andrew Myles (</a:t>
            </a:r>
            <a:r>
              <a:rPr lang="en-AU" smtClean="0"/>
              <a:t>on behalf of SC)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84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362</Words>
  <Application>Microsoft Office PowerPoint</Application>
  <PresentationFormat>On-screen Show (4:3)</PresentationFormat>
  <Paragraphs>87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November 2018 (Bangkok) closing report</vt:lpstr>
      <vt:lpstr>IEEE 802 JTC1 SC focused on executing the PSDO process</vt:lpstr>
      <vt:lpstr>IEEE 802 JTC1 SC focused on executing the PSDO process</vt:lpstr>
      <vt:lpstr>IEEE 802 JTC1 SC will focus on executing the PSDO process in Vancouver in January 2019</vt:lpstr>
      <vt:lpstr>The JTC1 SC approved a response to the 802.11ai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2019-01-17T14:45:11Z</dcterms:modified>
</cp:coreProperties>
</file>