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1771" r:id="rId3"/>
    <p:sldId id="1773" r:id="rId4"/>
    <p:sldId id="1772" r:id="rId5"/>
    <p:sldId id="1774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 varScale="1">
        <p:scale>
          <a:sx n="61" d="100"/>
          <a:sy n="61" d="100"/>
        </p:scale>
        <p:origin x="64" y="1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802.11-16/1091r1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23024" y="8982075"/>
            <a:ext cx="12952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802.11-16/1091r1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986512" y="8985250"/>
            <a:ext cx="12952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986512" y="8985250"/>
            <a:ext cx="1295226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Peter Yee, AKAYLA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110840" y="6475413"/>
            <a:ext cx="143308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0227" y="6475413"/>
            <a:ext cx="133369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10840" y="6475413"/>
            <a:ext cx="14330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78708" y="363379"/>
            <a:ext cx="32667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802.11-18/0174r0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r>
              <a:rPr lang="en-AU" dirty="0" smtClean="0"/>
              <a:t>1</a:t>
            </a:r>
            <a:endParaRPr lang="en-AU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656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Jan 2019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062-01-0jtc-resolution-of-comments-received-from-china-nb-during-fdis-ballot-on-ieee-802-11ai.doc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November 2018 (Bangkok) closing report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16 Jan 2019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348883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</a:t>
                      </a:r>
                      <a:r>
                        <a:rPr lang="en-US" sz="1200" dirty="0">
                          <a:effectLst/>
                        </a:rPr>
                        <a:t>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lang="en-AU" dirty="0" smtClean="0"/>
              <a:t>IEEE 802 JTC1 SC focused on executing the PSDO process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SC achievements in </a:t>
            </a:r>
            <a:r>
              <a:rPr lang="en-AU" dirty="0" smtClean="0"/>
              <a:t>St Louis </a:t>
            </a:r>
            <a:r>
              <a:rPr lang="en-AU" dirty="0" smtClean="0"/>
              <a:t>in </a:t>
            </a:r>
            <a:r>
              <a:rPr lang="en-AU" dirty="0" smtClean="0"/>
              <a:t>Jan 2019</a:t>
            </a:r>
            <a:endParaRPr lang="en-AU" dirty="0" smtClean="0"/>
          </a:p>
          <a:p>
            <a:pPr lvl="1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9639984"/>
              </p:ext>
            </p:extLst>
          </p:nvPr>
        </p:nvGraphicFramePr>
        <p:xfrm>
          <a:off x="762000" y="2445226"/>
          <a:ext cx="57912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WG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Completed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In-process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15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802.16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802.22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All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48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36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664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lang="en-AU" dirty="0" smtClean="0"/>
              <a:t>IEEE 802 JTC1 SC focused on executing the PSDO process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SC achievements in </a:t>
            </a:r>
            <a:r>
              <a:rPr lang="en-AU" dirty="0" smtClean="0"/>
              <a:t>St Louis </a:t>
            </a:r>
            <a:r>
              <a:rPr lang="en-AU" dirty="0" smtClean="0"/>
              <a:t>in </a:t>
            </a:r>
            <a:r>
              <a:rPr lang="en-AU" dirty="0" smtClean="0"/>
              <a:t>Jan 2019</a:t>
            </a:r>
            <a:endParaRPr lang="en-AU" dirty="0" smtClean="0"/>
          </a:p>
          <a:p>
            <a:pPr lvl="1"/>
            <a:r>
              <a:rPr lang="en-AU" dirty="0" smtClean="0"/>
              <a:t>Noted recent ballot completions</a:t>
            </a:r>
            <a:endParaRPr lang="en-AU" dirty="0"/>
          </a:p>
          <a:p>
            <a:pPr lvl="2"/>
            <a:r>
              <a:rPr lang="en-AU" dirty="0" smtClean="0"/>
              <a:t>802.11aj/</a:t>
            </a:r>
            <a:r>
              <a:rPr lang="en-AU" dirty="0" err="1" smtClean="0"/>
              <a:t>ak</a:t>
            </a:r>
            <a:r>
              <a:rPr lang="en-AU" dirty="0" smtClean="0"/>
              <a:t>/</a:t>
            </a:r>
            <a:r>
              <a:rPr lang="en-AU" dirty="0" err="1" smtClean="0"/>
              <a:t>aq</a:t>
            </a:r>
            <a:r>
              <a:rPr lang="en-AU" dirty="0" smtClean="0"/>
              <a:t> will enter PSDO process in Nov 2018</a:t>
            </a:r>
          </a:p>
          <a:p>
            <a:pPr lvl="2"/>
            <a:r>
              <a:rPr lang="en-AU" dirty="0"/>
              <a:t>FDIS ballot</a:t>
            </a:r>
          </a:p>
          <a:p>
            <a:pPr lvl="3"/>
            <a:r>
              <a:rPr lang="en-AU" dirty="0" smtClean="0"/>
              <a:t>802.1CB, 802.1Qci</a:t>
            </a:r>
            <a:r>
              <a:rPr lang="en-AU" dirty="0" smtClean="0"/>
              <a:t>, 802</a:t>
            </a:r>
            <a:r>
              <a:rPr lang="en-AU" dirty="0" smtClean="0"/>
              <a:t>.1Qch, 802c*</a:t>
            </a:r>
          </a:p>
          <a:p>
            <a:pPr lvl="3"/>
            <a:r>
              <a:rPr lang="en-AU" dirty="0" smtClean="0"/>
              <a:t>802.3bs, 802.3cc</a:t>
            </a:r>
          </a:p>
          <a:p>
            <a:pPr lvl="3"/>
            <a:r>
              <a:rPr lang="en-AU" dirty="0" smtClean="0">
                <a:solidFill>
                  <a:srgbClr val="FF0000"/>
                </a:solidFill>
              </a:rPr>
              <a:t>802.11ai (response approved)</a:t>
            </a:r>
            <a:endParaRPr lang="en-AU" dirty="0" smtClean="0">
              <a:solidFill>
                <a:srgbClr val="FF0000"/>
              </a:solidFill>
            </a:endParaRPr>
          </a:p>
          <a:p>
            <a:pPr lvl="1"/>
            <a:r>
              <a:rPr lang="en-AU" dirty="0" smtClean="0"/>
              <a:t>Noted </a:t>
            </a:r>
            <a:r>
              <a:rPr lang="en-AU" dirty="0" smtClean="0"/>
              <a:t>many ballots </a:t>
            </a:r>
            <a:r>
              <a:rPr lang="en-AU" dirty="0" smtClean="0"/>
              <a:t>in progress</a:t>
            </a:r>
            <a:endParaRPr lang="en-AU" dirty="0" smtClean="0"/>
          </a:p>
          <a:p>
            <a:pPr lvl="2"/>
            <a:r>
              <a:rPr lang="en-AU" dirty="0" smtClean="0"/>
              <a:t>60 day </a:t>
            </a:r>
            <a:r>
              <a:rPr lang="en-AU" dirty="0" smtClean="0"/>
              <a:t>ballot</a:t>
            </a:r>
          </a:p>
          <a:p>
            <a:pPr lvl="3"/>
            <a:r>
              <a:rPr lang="en-AU" dirty="0" smtClean="0"/>
              <a:t>802.1Q, 802.1Xck, 802.1AE</a:t>
            </a:r>
          </a:p>
          <a:p>
            <a:pPr lvl="3"/>
            <a:r>
              <a:rPr lang="en-AU" dirty="0" smtClean="0">
                <a:solidFill>
                  <a:srgbClr val="FF0000"/>
                </a:solidFill>
              </a:rPr>
              <a:t>802.11aj, 802.11ak, 802.11aq</a:t>
            </a:r>
            <a:endParaRPr lang="en-AU" dirty="0" smtClean="0">
              <a:solidFill>
                <a:srgbClr val="FF0000"/>
              </a:solidFill>
            </a:endParaRPr>
          </a:p>
          <a:p>
            <a:pPr lvl="2"/>
            <a:r>
              <a:rPr lang="en-AU" dirty="0" smtClean="0"/>
              <a:t>FDIS ballot</a:t>
            </a:r>
          </a:p>
          <a:p>
            <a:pPr lvl="3"/>
            <a:r>
              <a:rPr lang="en-AU" dirty="0" smtClean="0"/>
              <a:t>802.1CM, 802.1AC/cor-1, </a:t>
            </a:r>
            <a:endParaRPr lang="en-AU" dirty="0" smtClean="0"/>
          </a:p>
          <a:p>
            <a:pPr lvl="3"/>
            <a:r>
              <a:rPr lang="en-AU" dirty="0" smtClean="0"/>
              <a:t>802.3bs, 802.3cc</a:t>
            </a:r>
          </a:p>
          <a:p>
            <a:pPr lvl="3"/>
            <a:r>
              <a:rPr lang="en-AU" dirty="0" smtClean="0">
                <a:solidFill>
                  <a:srgbClr val="FF0000"/>
                </a:solidFill>
              </a:rPr>
              <a:t>802.11ah</a:t>
            </a:r>
            <a:endParaRPr lang="en-AU" dirty="0">
              <a:solidFill>
                <a:srgbClr val="FF0000"/>
              </a:solidFill>
            </a:endParaRPr>
          </a:p>
          <a:p>
            <a:pPr lvl="2"/>
            <a:endParaRPr lang="en-AU" dirty="0" smtClean="0"/>
          </a:p>
          <a:p>
            <a:pPr lvl="2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14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JTC1 SC will focus on executing the PSDO process in </a:t>
            </a:r>
            <a:r>
              <a:rPr lang="en-AU" dirty="0" smtClean="0"/>
              <a:t>Vancouver in </a:t>
            </a:r>
            <a:r>
              <a:rPr lang="en-AU" dirty="0" smtClean="0"/>
              <a:t>January 2019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SC plans for </a:t>
            </a:r>
            <a:r>
              <a:rPr lang="en-AU" dirty="0" smtClean="0"/>
              <a:t>Vancouver in March </a:t>
            </a:r>
            <a:r>
              <a:rPr lang="en-AU" dirty="0" smtClean="0"/>
              <a:t>2019</a:t>
            </a:r>
          </a:p>
          <a:p>
            <a:pPr lvl="1"/>
            <a:r>
              <a:rPr lang="en-AU" dirty="0" smtClean="0"/>
              <a:t>Execute PSDO process</a:t>
            </a:r>
          </a:p>
          <a:p>
            <a:pPr lvl="1"/>
            <a:r>
              <a:rPr lang="en-AU" dirty="0" smtClean="0"/>
              <a:t>P</a:t>
            </a:r>
            <a:r>
              <a:rPr lang="en-AU" dirty="0" smtClean="0"/>
              <a:t>repare </a:t>
            </a:r>
            <a:r>
              <a:rPr lang="en-AU" dirty="0" smtClean="0"/>
              <a:t>for next SC6 </a:t>
            </a:r>
            <a:r>
              <a:rPr lang="en-AU" dirty="0" smtClean="0"/>
              <a:t>meeting</a:t>
            </a:r>
          </a:p>
          <a:p>
            <a:pPr lvl="2"/>
            <a:r>
              <a:rPr lang="en-AU" dirty="0" smtClean="0"/>
              <a:t>Are is there anyone willing to go to Beijing?</a:t>
            </a:r>
            <a:endParaRPr lang="en-AU" dirty="0" smtClean="0"/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2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JTC1 SC approved a response to the 802.11ai comments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SC Motion</a:t>
            </a:r>
            <a:endParaRPr lang="en-AU" dirty="0" smtClean="0"/>
          </a:p>
          <a:p>
            <a:pPr lvl="1"/>
            <a:r>
              <a:rPr lang="en-AU" i="1" dirty="0" smtClean="0"/>
              <a:t>The JTC1 SC recommends to IEEE 802.11 WG that the contents of </a:t>
            </a:r>
            <a:r>
              <a:rPr lang="en-AU" i="1" dirty="0" smtClean="0">
                <a:hlinkClick r:id="rId2"/>
              </a:rPr>
              <a:t>11-19-0062-01</a:t>
            </a:r>
            <a:r>
              <a:rPr lang="en-AU" i="1" dirty="0" smtClean="0"/>
              <a:t> be liaised to SC6 as IEEE 802.11 WG’s response to the comments on the IEEE 802.11ai FDIS ballot</a:t>
            </a:r>
          </a:p>
          <a:p>
            <a:pPr lvl="1"/>
            <a:r>
              <a:rPr lang="en-AU" dirty="0" smtClean="0"/>
              <a:t>Moved: Peter </a:t>
            </a:r>
            <a:r>
              <a:rPr lang="en-AU" dirty="0" smtClean="0"/>
              <a:t>Yee,  Seconded</a:t>
            </a:r>
            <a:r>
              <a:rPr lang="en-AU" dirty="0" smtClean="0"/>
              <a:t>: James Lepp</a:t>
            </a:r>
          </a:p>
          <a:p>
            <a:pPr lvl="1"/>
            <a:r>
              <a:rPr lang="en-AU" dirty="0" smtClean="0"/>
              <a:t>Result: 5/0/2</a:t>
            </a:r>
          </a:p>
          <a:p>
            <a:r>
              <a:rPr lang="en-AU" dirty="0" smtClean="0"/>
              <a:t>WG motion </a:t>
            </a:r>
            <a:endParaRPr lang="en-AU" dirty="0" smtClean="0"/>
          </a:p>
          <a:p>
            <a:pPr lvl="1"/>
            <a:r>
              <a:rPr lang="en-AU" dirty="0" smtClean="0"/>
              <a:t> </a:t>
            </a:r>
            <a:r>
              <a:rPr lang="en-AU" i="1" dirty="0"/>
              <a:t>The IEEE 802.11 WG </a:t>
            </a:r>
            <a:r>
              <a:rPr lang="en-AU" i="1" dirty="0" smtClean="0"/>
              <a:t>recommends </a:t>
            </a:r>
            <a:r>
              <a:rPr lang="en-AU" i="1" dirty="0"/>
              <a:t>to IEEE </a:t>
            </a:r>
            <a:r>
              <a:rPr lang="en-AU" i="1" dirty="0" smtClean="0"/>
              <a:t>802 EC that </a:t>
            </a:r>
            <a:r>
              <a:rPr lang="en-AU" i="1" dirty="0"/>
              <a:t>the contents of </a:t>
            </a:r>
            <a:r>
              <a:rPr lang="en-AU" i="1" dirty="0">
                <a:hlinkClick r:id="rId2"/>
              </a:rPr>
              <a:t>11-19-0062-01</a:t>
            </a:r>
            <a:r>
              <a:rPr lang="en-AU" i="1" dirty="0"/>
              <a:t> be liaised to SC6 as IEEE 802.11 WG’s response to the comments on the IEEE 802.11ai FDIS ballot</a:t>
            </a:r>
          </a:p>
          <a:p>
            <a:pPr lvl="1"/>
            <a:r>
              <a:rPr lang="en-AU" dirty="0"/>
              <a:t>Moved: </a:t>
            </a:r>
            <a:r>
              <a:rPr lang="en-AU" dirty="0" smtClean="0"/>
              <a:t>Andrew Myles (</a:t>
            </a:r>
            <a:r>
              <a:rPr lang="en-AU" smtClean="0"/>
              <a:t>on behalf of SC)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7848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347</Words>
  <Application>Microsoft Office PowerPoint</Application>
  <PresentationFormat>On-screen Show (4:3)</PresentationFormat>
  <Paragraphs>86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802-11-Submission</vt:lpstr>
      <vt:lpstr>IEEE 802 JTC1 Standing Committee November 2018 (Bangkok) closing report</vt:lpstr>
      <vt:lpstr>IEEE 802 JTC1 SC focused on executing the PSDO process</vt:lpstr>
      <vt:lpstr>IEEE 802 JTC1 SC focused on executing the PSDO process</vt:lpstr>
      <vt:lpstr>IEEE 802 JTC1 SC will focus on executing the PSDO process in Vancouver in January 2019</vt:lpstr>
      <vt:lpstr>The JTC1 SC approved a response to the 802.11ai comments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2019-01-16T02:53:16Z</dcterms:modified>
</cp:coreProperties>
</file>