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35" r:id="rId2"/>
    <p:sldId id="437" r:id="rId3"/>
    <p:sldId id="436" r:id="rId4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40" autoAdjust="0"/>
    <p:restoredTop sz="96046" autoAdjust="0"/>
  </p:normalViewPr>
  <p:slideViewPr>
    <p:cSldViewPr>
      <p:cViewPr varScale="1">
        <p:scale>
          <a:sx n="105" d="100"/>
          <a:sy n="105" d="100"/>
        </p:scale>
        <p:origin x="55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9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802.11-19/0168r00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146674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  - Midweek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8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07-00-0000-european-commission-v2x-draft-law.docx" TargetMode="External"/><Relationship Id="rId2" Type="http://schemas.openxmlformats.org/officeDocument/2006/relationships/hyperlink" Target="https://mentor.ieee.org/802.18/dcn/18/18-18-0168-00-0000-developing-a-sustainable-spectrum-strategy-for-america-s-future-ntia-request-for-comments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8/18-18-0166-00-0000-usdot-v2x-communciations-request-for-comments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theACMA/class-licensing-updates-supporting-5g-and-other-technology-innovations" TargetMode="External"/><Relationship Id="rId2" Type="http://schemas.openxmlformats.org/officeDocument/2006/relationships/hyperlink" Target="https://mentor.ieee.org/802.18/dcn/18/18-18-0166-00-0000-usdot-v2x-communciations-request-for-comments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Midweek Liaison from 802.18 to 802.11</a:t>
            </a:r>
            <a:br>
              <a:rPr lang="en-GB" dirty="0"/>
            </a:br>
            <a:r>
              <a:rPr lang="en-GB" sz="1800" dirty="0"/>
              <a:t>Date: 16 January 2019, St. Louis, MO, USA</a:t>
            </a:r>
            <a:endParaRPr lang="en-GB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02758A70-0581-494B-817D-1FCC42A9A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245514"/>
              </p:ext>
            </p:extLst>
          </p:nvPr>
        </p:nvGraphicFramePr>
        <p:xfrm>
          <a:off x="1628985" y="2333626"/>
          <a:ext cx="9571037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8245941" imgH="2400677" progId="Word.Document.8">
                  <p:embed/>
                </p:oleObj>
              </mc:Choice>
              <mc:Fallback>
                <p:oleObj name="Document" r:id="rId3" imgW="8245941" imgH="24006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985" y="2333626"/>
                        <a:ext cx="9571037" cy="2771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9FA0025-9B9F-4256-90EE-DA67D8852B34}"/>
              </a:ext>
            </a:extLst>
          </p:cNvPr>
          <p:cNvSpPr/>
          <p:nvPr/>
        </p:nvSpPr>
        <p:spPr>
          <a:xfrm>
            <a:off x="1699782" y="1945752"/>
            <a:ext cx="136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b="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57200"/>
          </a:xfrm>
        </p:spPr>
        <p:txBody>
          <a:bodyPr/>
          <a:lstStyle/>
          <a:p>
            <a:r>
              <a:rPr lang="en-GB" altLang="en-US" dirty="0"/>
              <a:t>Discussion and Comments worked on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899809" y="1143000"/>
            <a:ext cx="103632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 May not need receiver requirements in some standards,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NTIA soliciting comments on National Spectrum Strategy, not going to comment.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https://mentor.ieee.org/802.18/dcn/18/18-18-0168-00-0000-developing-a-sustainable-spectrum-strategy-for-america-s-future-ntia-request-for-comments.pdf</a:t>
            </a:r>
            <a:endParaRPr lang="en-US" dirty="0"/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European Commission draft law on vehicle communications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https://mentor.ieee.org/802.18/dcn/19/18-19-0007-00-0000-european-commission-v2x-draft-law.docx</a:t>
            </a:r>
            <a:r>
              <a:rPr lang="en-US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Maybe able to pull some points into the DoT RFC on V2X. 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Worked on comments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U.S. DoT Request for comments on V2X communications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https://mentor.ieee.org/802.18/dcn/18/18-18-0166-00-0000-usdot-v2x-communciations-request-for-comments.docx</a:t>
            </a:r>
            <a:endParaRPr lang="en-US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Several from 802.11bd involved.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4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For Thursday AM1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U.S. DoT Request for comments on V2X communications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https://mentor.ieee.org/802.18/dcn/18/18-18-0166-00-0000-usdot-v2x-communciations-request-for-comments.docx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Continue on comments.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May have to move IEEE 802 approval into the 30 day grace period, allowed by government shutdown, tbd.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AU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AU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dirty="0"/>
              <a:t>ACMA - Proposed updates to class licensing arrangements supporting 5G and other technology innovations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hlinkClick r:id="rId3"/>
              </a:rPr>
              <a:t>IFC 45/2018 Class licensing updates: Supporting 5G and other technology innovations</a:t>
            </a:r>
            <a:endParaRPr lang="en-US" u="sng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Setup for gathering text for comments, to work on in upcoming teleconferences.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Need to approve by 07 Feb 2019.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60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102037</TotalTime>
  <Words>224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Midweek Liaison from 802.18 to 802.11 Date: 16 January 2019, St. Louis, MO, USA</vt:lpstr>
      <vt:lpstr>Discussion and Comments worked on</vt:lpstr>
      <vt:lpstr>For Thursday AM1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November 2018</cp:keywords>
  <cp:lastModifiedBy>Holcomb, Jay</cp:lastModifiedBy>
  <cp:revision>2012</cp:revision>
  <cp:lastPrinted>1998-02-10T13:28:06Z</cp:lastPrinted>
  <dcterms:created xsi:type="dcterms:W3CDTF">1998-02-10T13:07:52Z</dcterms:created>
  <dcterms:modified xsi:type="dcterms:W3CDTF">2019-01-15T22:51:49Z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