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7" r:id="rId5"/>
    <p:sldId id="260" r:id="rId6"/>
    <p:sldId id="271" r:id="rId7"/>
    <p:sldId id="279" r:id="rId8"/>
    <p:sldId id="280" r:id="rId9"/>
    <p:sldId id="267" r:id="rId10"/>
    <p:sldId id="282" r:id="rId11"/>
    <p:sldId id="283" r:id="rId12"/>
    <p:sldId id="272" r:id="rId13"/>
    <p:sldId id="278" r:id="rId14"/>
    <p:sldId id="284" r:id="rId15"/>
    <p:sldId id="268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alcanti, Dave" initials="CD" lastIdx="2" clrIdx="0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>
      <p:cViewPr varScale="1">
        <p:scale>
          <a:sx n="80" d="100"/>
          <a:sy n="80" d="100"/>
        </p:scale>
        <p:origin x="269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304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9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9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4" y="8985251"/>
            <a:ext cx="922337" cy="180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6" y="8985251"/>
            <a:ext cx="5111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4" y="898525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4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4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27BD0-FD1A-B94F-8698-87D308498259}"/>
              </a:ext>
            </a:extLst>
          </p:cNvPr>
          <p:cNvSpPr/>
          <p:nvPr/>
        </p:nvSpPr>
        <p:spPr>
          <a:xfrm>
            <a:off x="2324800" y="4409431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 to user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Ka</a:t>
            </a:r>
            <a:r>
              <a:rPr lang="en-US" altLang="zh-CN" dirty="0" err="1"/>
              <a:t>te</a:t>
            </a:r>
            <a:r>
              <a:rPr lang="en-US" altLang="zh-CN" dirty="0"/>
              <a:t> Meng (Tencent)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3393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9-0137r1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Kate Meng (Tencent)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3023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RTA report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5430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</a:t>
            </a:r>
            <a:r>
              <a:rPr lang="en-US" altLang="zh-CN" sz="2000" b="0" dirty="0"/>
              <a:t>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0" y="3654425"/>
          <a:ext cx="10972799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8288938" imgH="2090105" progId="Word.Document.8">
                  <p:embed/>
                </p:oleObj>
              </mc:Choice>
              <mc:Fallback>
                <p:oleObj name="Document" r:id="rId4" imgW="8288938" imgH="209010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4425"/>
                        <a:ext cx="10972799" cy="282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4" y="1962625"/>
            <a:ext cx="7619999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Time-Aware Shaping (802.1Qbv over 802.11 [</a:t>
            </a:r>
            <a:r>
              <a:rPr lang="en-US" altLang="zh-CN" sz="2000" b="0" dirty="0"/>
              <a:t>2</a:t>
            </a:r>
            <a:r>
              <a:rPr lang="en-US" sz="2000" b="0" dirty="0"/>
              <a:t>]): control queues and access to the medium to ensure time-sensitive traffic is delivered within the required worst-case latency and jitter</a:t>
            </a:r>
          </a:p>
          <a:p>
            <a:pPr marL="0" indent="0"/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(2)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3059430"/>
            <a:ext cx="3276600" cy="34810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3842542"/>
            <a:ext cx="4588193" cy="197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Predictable and efficient medium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PHY overhead and support for time-sensitive small packet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management and time-sensitive data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Coordination between APs/BSSs to reduce impact of OBSS on latency/reliability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Dual/Multiple links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Duplicated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Joint mode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MAC/PHY enhancements </a:t>
            </a:r>
            <a:br>
              <a:rPr lang="en-US" dirty="0"/>
            </a:br>
            <a:r>
              <a:rPr lang="en-US" dirty="0"/>
              <a:t>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081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4075A-C33A-4279-8E2F-63C5FEC9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599" cy="2362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Implement </a:t>
            </a:r>
            <a:r>
              <a:rPr lang="en-US" altLang="zh-CN" dirty="0" err="1"/>
              <a:t>QoS</a:t>
            </a:r>
            <a:r>
              <a:rPr lang="en-US" altLang="zh-CN" dirty="0"/>
              <a:t> Prioritization for RTA on both </a:t>
            </a:r>
            <a:r>
              <a:rPr lang="en-US" altLang="zh-CN" dirty="0" err="1"/>
              <a:t>Tx</a:t>
            </a:r>
            <a:r>
              <a:rPr lang="en-US" altLang="zh-CN" dirty="0"/>
              <a:t> and Rx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Improve </a:t>
            </a:r>
            <a:r>
              <a:rPr lang="en-US" altLang="zh-CN" dirty="0"/>
              <a:t>average latency</a:t>
            </a:r>
            <a:r>
              <a:rPr lang="en-US" dirty="0"/>
              <a:t> with only one direction (uplink)[</a:t>
            </a:r>
            <a:r>
              <a:rPr lang="en-US" altLang="zh-CN" dirty="0"/>
              <a:t>3</a:t>
            </a:r>
            <a:r>
              <a:rPr lang="en-US" dirty="0"/>
              <a:t>]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Refer to RTA requirements metrics as usage model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Develop new MAC/PHY capabilities to address low latency, low jitter and reliability issues to support RTA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929BF-B8B6-43B1-916A-044927CEC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0DE1C-C77C-40F3-ADE1-2A0BBE887E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67B09-90BD-453F-872F-B963974360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38DB6C-8DDA-4E72-9559-9FE7988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30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b="0" dirty="0"/>
              <a:t>The RTA TIG recommends the 802.11 working group </a:t>
            </a:r>
            <a:r>
              <a:rPr lang="en-US" altLang="zh-CN" b="0" dirty="0"/>
              <a:t>EHT SG</a:t>
            </a:r>
            <a:r>
              <a:rPr lang="en-US" b="0" dirty="0"/>
              <a:t> to consider mechanisms </a:t>
            </a:r>
            <a:r>
              <a:rPr lang="en-US" altLang="zh-CN" b="0" dirty="0"/>
              <a:t>to minimize </a:t>
            </a:r>
            <a:r>
              <a:rPr lang="en-US" b="0" dirty="0"/>
              <a:t>the worst-case latency, low jitter and reliability requirements identified in the RTA TIG report (11-18-2009-r4)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 34</a:t>
            </a:r>
          </a:p>
          <a:p>
            <a:pPr marL="0" indent="0"/>
            <a:r>
              <a:rPr lang="en-US" b="0" dirty="0"/>
              <a:t>B: No 0</a:t>
            </a:r>
          </a:p>
          <a:p>
            <a:pPr marL="0" indent="0"/>
            <a:r>
              <a:rPr lang="en-US" b="0" dirty="0"/>
              <a:t>C: Abstain 4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  <a:br>
              <a:rPr lang="en-US" dirty="0"/>
            </a:br>
            <a:r>
              <a:rPr lang="en-US" dirty="0"/>
              <a:t>(From RTA TIG 1-15-19)</a:t>
            </a:r>
          </a:p>
        </p:txBody>
      </p:sp>
    </p:spTree>
    <p:extLst>
      <p:ext uri="{BB962C8B-B14F-4D97-AF65-F5344CB8AC3E}">
        <p14:creationId xmlns:p14="http://schemas.microsoft.com/office/powerpoint/2010/main" val="67475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altLang="zh-CN" b="0" dirty="0"/>
              <a:t>EHT SG</a:t>
            </a:r>
            <a:r>
              <a:rPr lang="en-US" b="0" dirty="0"/>
              <a:t> should consider mechanisms </a:t>
            </a:r>
            <a:r>
              <a:rPr lang="en-US" altLang="zh-CN" b="0" dirty="0"/>
              <a:t>to minimize </a:t>
            </a:r>
            <a:r>
              <a:rPr lang="en-US" b="0" dirty="0"/>
              <a:t>the worst-case latency, low jitter and reliability requirements identified in the RTA TIG report (11-18-2009-r4)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</a:t>
            </a:r>
          </a:p>
          <a:p>
            <a:pPr marL="0" indent="0"/>
            <a:r>
              <a:rPr lang="en-US" b="0" dirty="0"/>
              <a:t>B: No</a:t>
            </a:r>
          </a:p>
          <a:p>
            <a:pPr marL="0" indent="0"/>
            <a:r>
              <a:rPr lang="en-US" b="0" dirty="0"/>
              <a:t>C: Abstain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</p:spTree>
    <p:extLst>
      <p:ext uri="{BB962C8B-B14F-4D97-AF65-F5344CB8AC3E}">
        <p14:creationId xmlns:p14="http://schemas.microsoft.com/office/powerpoint/2010/main" val="51326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CB6E3-A2AC-45BF-BEAF-EFAACEB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b="0" dirty="0"/>
              <a:t>[1] Kate Meng “11-18-</a:t>
            </a:r>
            <a:r>
              <a:rPr lang="en-US" altLang="zh-CN" sz="1600" b="0" dirty="0"/>
              <a:t>1543</a:t>
            </a:r>
            <a:r>
              <a:rPr lang="en-US" sz="1600" b="0" dirty="0"/>
              <a:t>-0</a:t>
            </a:r>
            <a:r>
              <a:rPr lang="en-US" altLang="zh-CN" sz="1600" b="0" dirty="0"/>
              <a:t>4</a:t>
            </a:r>
            <a:r>
              <a:rPr lang="en-US" sz="1600" b="0" dirty="0"/>
              <a:t>-0rta-rta-report-draft</a:t>
            </a:r>
          </a:p>
          <a:p>
            <a:pPr marL="0" indent="0"/>
            <a:r>
              <a:rPr lang="en-US" sz="1600" b="0" dirty="0"/>
              <a:t>[2]</a:t>
            </a:r>
            <a:r>
              <a:rPr lang="en-US" altLang="zh-CN" sz="1600" b="0" dirty="0"/>
              <a:t> Dave Cavalcanti et al, “11-18-1892 Time-Aware shaping (802.1Qbv) support in the 802.11 MAC.” </a:t>
            </a:r>
            <a:endParaRPr lang="en-US" sz="1600" b="0" dirty="0"/>
          </a:p>
          <a:p>
            <a:pPr marL="0" indent="0"/>
            <a:r>
              <a:rPr lang="en-US" sz="1600" b="0" dirty="0"/>
              <a:t>[3]</a:t>
            </a:r>
            <a:r>
              <a:rPr lang="en-US" altLang="zh-CN" sz="1600" b="0" dirty="0"/>
              <a:t> Karthik, Allan Jones, “11-18-2098-01-0rta-packet-prioritization-issues-followup</a:t>
            </a:r>
          </a:p>
          <a:p>
            <a:pPr marL="0" indent="0"/>
            <a:endParaRPr lang="en-US" sz="1600" b="0" dirty="0"/>
          </a:p>
          <a:p>
            <a:pPr marL="0" indent="0"/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1B84A-0EE6-4E7C-B746-D0477F890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363F9-E248-4E1F-A5D0-EA96FC131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91A7-1735-467A-8758-80C2FDEF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F51333-5D5F-4358-BFB7-7070FDA7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50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purpose of this presentation is a summary of RTA discussions and recommendations.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53987"/>
          </a:xfrm>
        </p:spPr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410AF-55CD-40EC-A3CB-00657675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report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</a:t>
            </a:r>
            <a:r>
              <a:rPr lang="zh-CN" altLang="en-US" dirty="0"/>
              <a:t> </a:t>
            </a:r>
            <a:r>
              <a:rPr lang="en-US" dirty="0"/>
              <a:t>poll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C00A8-A90D-4CB0-9C7B-31DBB15D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FC-7C0A-4E9D-B575-274154D79A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610D-7AFD-49A6-9587-0157D33BFA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53971-9F78-4707-BD51-3001283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		</a:t>
            </a:r>
          </a:p>
        </p:txBody>
      </p:sp>
    </p:spTree>
    <p:extLst>
      <p:ext uri="{BB962C8B-B14F-4D97-AF65-F5344CB8AC3E}">
        <p14:creationId xmlns:p14="http://schemas.microsoft.com/office/powerpoint/2010/main" val="2964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33"/>
            <a:ext cx="7924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RTA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 </a:t>
            </a:r>
            <a:r>
              <a:rPr lang="en-US" b="1" dirty="0"/>
              <a:t>Investigate latency and stability issues observed with real time applications such as mobile and multiplayer games, robotics and industrial automation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b="1" dirty="0"/>
              <a:t>Potential mechanisms to address the identified issues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Objectives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a report describing use cases, requirements, supporting data (e.g. tests, experiments, simulations results) and potential solution directions to guide the development of 802.11 capabilities to better support the RTA requirements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Ensure RTA TIG meet the timeline as the group consensus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necessary test environment and test plan as needed to validate the requirements stated in usage model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9658-7335-554F-A9F6-8DD2631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Jan 2019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 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/>
              <a:t>RTA 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Use cases and requirements (examples)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0595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:a16="http://schemas.microsoft.com/office/drawing/2014/main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:a16="http://schemas.microsoft.com/office/drawing/2014/main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:a16="http://schemas.microsoft.com/office/drawing/2014/main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:a16="http://schemas.microsoft.com/office/drawing/2014/main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Jitter/ms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[4]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726"/>
                  </a:ext>
                </a:extLst>
              </a:tr>
            </a:tbl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712110" y="508114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average latency in 802.11 may be low, worst case latency can vary significantly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Real-time applications are highly sensitive to spikes in latency and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Although the required latency can vary, a common need for all real-time applications is to control the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applications also need to higher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802.11 </a:t>
            </a:r>
            <a:r>
              <a:rPr lang="en-US" dirty="0" err="1"/>
              <a:t>QoS</a:t>
            </a:r>
            <a:r>
              <a:rPr lang="en-US" dirty="0"/>
              <a:t> mechanisms (e.g. EDCA priorities) can be used to reduce average latency, but they do not address the worst-case latency, which can still vary significantly [3]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gaps</a:t>
            </a:r>
          </a:p>
        </p:txBody>
      </p:sp>
    </p:spTree>
    <p:extLst>
      <p:ext uri="{BB962C8B-B14F-4D97-AF65-F5344CB8AC3E}">
        <p14:creationId xmlns:p14="http://schemas.microsoft.com/office/powerpoint/2010/main" val="17679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Extensions of TSN to 802.11 (Wireless TSN)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 TSN group has been developing capabilities to control latency, jitter, and provide higher reliability over Ethernet and extensions of TSN over 802.11 can help better support 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Potential new TSN features over 802.11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Time-Aware shaping (802.1Qbv)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Frame Replication and Elimination (FRE) through dual/multi-link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Multi-band operation is also an important capability to support not only RTA, but to enable coexistence with other high throughput applications through traffic steering/separation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MAC/PHY enhancements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 needed 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Dual/multiple link</a:t>
            </a:r>
            <a:r>
              <a:rPr lang="en-US" altLang="zh-CN" b="0" dirty="0"/>
              <a:t>[1]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Duplicated mode: Frame replication and elimination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Reliability, low latency,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Joint mode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Throughput, low latency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4631A9-BC6C-4D99-80C2-D159848140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609340" cy="136588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51CCB3-407A-4BFD-9309-59C296574C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4319270"/>
            <a:ext cx="3444240" cy="123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18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46472</TotalTime>
  <Words>870</Words>
  <Application>Microsoft Office PowerPoint</Application>
  <PresentationFormat>全屏显示(4:3)</PresentationFormat>
  <Paragraphs>180</Paragraphs>
  <Slides>15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 Unicode MS</vt:lpstr>
      <vt:lpstr>MS Gothic</vt:lpstr>
      <vt:lpstr>SimSun</vt:lpstr>
      <vt:lpstr>Arial</vt:lpstr>
      <vt:lpstr>Times New Roman</vt:lpstr>
      <vt:lpstr>Wingdings</vt:lpstr>
      <vt:lpstr>Office Theme</vt:lpstr>
      <vt:lpstr>Document</vt:lpstr>
      <vt:lpstr>RTA report summary</vt:lpstr>
      <vt:lpstr>Abstract</vt:lpstr>
      <vt:lpstr>Outline  </vt:lpstr>
      <vt:lpstr>Missions &amp; Objectives</vt:lpstr>
      <vt:lpstr>RTA Use Cases</vt:lpstr>
      <vt:lpstr>PowerPoint 演示文稿</vt:lpstr>
      <vt:lpstr>Challenges and gaps</vt:lpstr>
      <vt:lpstr>New capabilities needed to support RTA</vt:lpstr>
      <vt:lpstr>Technical features example (1)</vt:lpstr>
      <vt:lpstr>Technical features example (2)</vt:lpstr>
      <vt:lpstr>New MAC/PHY enhancements  to support RTA</vt:lpstr>
      <vt:lpstr>Recommendations</vt:lpstr>
      <vt:lpstr>Straw poll (From RTA TIG 1-15-19)</vt:lpstr>
      <vt:lpstr>Straw poll</vt:lpstr>
      <vt:lpstr>References</vt:lpstr>
    </vt:vector>
  </TitlesOfParts>
  <Company>Activision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TIG September Agenda</dc:title>
  <dc:creator>Jones, Allan</dc:creator>
  <cp:keywords>CTPClassification=CTP_NT</cp:keywords>
  <cp:lastModifiedBy>katemeng(孟醒)</cp:lastModifiedBy>
  <cp:revision>99</cp:revision>
  <cp:lastPrinted>1601-01-01T00:00:00Z</cp:lastPrinted>
  <dcterms:created xsi:type="dcterms:W3CDTF">2018-07-29T21:13:13Z</dcterms:created>
  <dcterms:modified xsi:type="dcterms:W3CDTF">2019-01-16T17:23:40Z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ee3d0526-286d-48db-9600-8c48ce2a76af</vt:lpwstr>
  </property>
  <property fmtid="{D5CDD505-2E9C-101B-9397-08002B2CF9AE}" pid="3" name="CTP_TimeStamp">
    <vt:lpwstr>2019-01-15 14:35:42Z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