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1" r:id="rId4"/>
    <p:sldId id="265" r:id="rId5"/>
    <p:sldId id="272" r:id="rId6"/>
    <p:sldId id="273" r:id="rId7"/>
    <p:sldId id="27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3737" autoAdjust="0"/>
  </p:normalViewPr>
  <p:slideViewPr>
    <p:cSldViewPr>
      <p:cViewPr varScale="1">
        <p:scale>
          <a:sx n="62" d="100"/>
          <a:sy n="62" d="100"/>
        </p:scale>
        <p:origin x="648" y="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802.11-19/0128r0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What is a broadcast service?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66718"/>
              </p:ext>
            </p:extLst>
          </p:nvPr>
        </p:nvGraphicFramePr>
        <p:xfrm>
          <a:off x="1793875" y="2484438"/>
          <a:ext cx="8367713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cument" r:id="rId4" imgW="8567992" imgH="2549931" progId="Word.Document.8">
                  <p:embed/>
                </p:oleObj>
              </mc:Choice>
              <mc:Fallback>
                <p:oleObj name="Document" r:id="rId4" imgW="8567992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2484438"/>
                        <a:ext cx="8367713" cy="24844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What is a broadcast service?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07E7F-DB11-46E4-81E2-10730FD7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General – downlink broadcasts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438E7-DB62-455E-AD75-F818F831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2072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For purposes of efficiency the AP shouldn’t broadcast all services all the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AP shouldn’t jam/spam the wireless medium with frames that are of no interest/value to associated/nearby STAs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5B92E-EA43-4719-BF99-7CCC75F0E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81661-2C43-4EEE-8F54-4DEDCC155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699999-AAFA-42C6-ABC0-CBA9F43AA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FE3871B-E88C-4F78-95C2-8DC8B335A818}"/>
              </a:ext>
            </a:extLst>
          </p:cNvPr>
          <p:cNvSpPr/>
          <p:nvPr/>
        </p:nvSpPr>
        <p:spPr bwMode="auto">
          <a:xfrm>
            <a:off x="8229600" y="2765462"/>
            <a:ext cx="10668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835289E-8C4E-450B-86B4-9F7E9DAE5709}"/>
              </a:ext>
            </a:extLst>
          </p:cNvPr>
          <p:cNvSpPr/>
          <p:nvPr/>
        </p:nvSpPr>
        <p:spPr bwMode="auto">
          <a:xfrm>
            <a:off x="6740639" y="3782390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250B986-994D-4460-A786-048AD5C3942D}"/>
              </a:ext>
            </a:extLst>
          </p:cNvPr>
          <p:cNvSpPr/>
          <p:nvPr/>
        </p:nvSpPr>
        <p:spPr bwMode="auto">
          <a:xfrm>
            <a:off x="8481597" y="4089367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1575752-9A85-47DD-878B-D4922DFD3625}"/>
              </a:ext>
            </a:extLst>
          </p:cNvPr>
          <p:cNvSpPr/>
          <p:nvPr/>
        </p:nvSpPr>
        <p:spPr bwMode="auto">
          <a:xfrm>
            <a:off x="9776997" y="3477590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A93E117-6107-4307-B420-7C7ED9537B37}"/>
              </a:ext>
            </a:extLst>
          </p:cNvPr>
          <p:cNvCxnSpPr>
            <a:stCxn id="7" idx="2"/>
            <a:endCxn id="19" idx="0"/>
          </p:cNvCxnSpPr>
          <p:nvPr/>
        </p:nvCxnSpPr>
        <p:spPr bwMode="auto">
          <a:xfrm flipH="1">
            <a:off x="7235939" y="3222662"/>
            <a:ext cx="1527061" cy="559728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893C850-B1E8-42F4-B9AA-E462DD781CC8}"/>
              </a:ext>
            </a:extLst>
          </p:cNvPr>
          <p:cNvCxnSpPr>
            <a:cxnSpLocks/>
            <a:stCxn id="21" idx="0"/>
            <a:endCxn id="7" idx="2"/>
          </p:cNvCxnSpPr>
          <p:nvPr/>
        </p:nvCxnSpPr>
        <p:spPr bwMode="auto">
          <a:xfrm flipH="1" flipV="1">
            <a:off x="8763000" y="3222662"/>
            <a:ext cx="1509297" cy="254928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F89E7CC-A678-4559-8E96-52617899275A}"/>
              </a:ext>
            </a:extLst>
          </p:cNvPr>
          <p:cNvCxnSpPr>
            <a:cxnSpLocks/>
            <a:stCxn id="7" idx="2"/>
            <a:endCxn id="20" idx="0"/>
          </p:cNvCxnSpPr>
          <p:nvPr/>
        </p:nvCxnSpPr>
        <p:spPr bwMode="auto">
          <a:xfrm>
            <a:off x="8763000" y="3222662"/>
            <a:ext cx="213897" cy="866705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4DF9B27C-3306-485E-B1BB-A498DF1CBF44}"/>
              </a:ext>
            </a:extLst>
          </p:cNvPr>
          <p:cNvSpPr/>
          <p:nvPr/>
        </p:nvSpPr>
        <p:spPr bwMode="auto">
          <a:xfrm>
            <a:off x="8763000" y="1766411"/>
            <a:ext cx="838200" cy="760410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Broadcast Services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303BF9-64C6-4D46-82CD-81F1F493771A}"/>
              </a:ext>
            </a:extLst>
          </p:cNvPr>
          <p:cNvCxnSpPr>
            <a:stCxn id="8" idx="3"/>
            <a:endCxn id="7" idx="0"/>
          </p:cNvCxnSpPr>
          <p:nvPr/>
        </p:nvCxnSpPr>
        <p:spPr bwMode="auto">
          <a:xfrm flipH="1">
            <a:off x="8763000" y="2526821"/>
            <a:ext cx="419100" cy="2386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8344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07E7F-DB11-46E4-81E2-10730FD7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Downlink broadcasts BCS AP states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438E7-DB62-455E-AD75-F818F831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9692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For purposes of efficiency the AP shouldn’t broadcast all services all the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Maintain different states for the BCS at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Available at the AP, and actively transmitting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b="0" dirty="0"/>
              <a:t>Available at the AP, but not currently transmitting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Are there other states?</a:t>
            </a:r>
            <a:endParaRPr lang="en-CA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5B92E-EA43-4719-BF99-7CCC75F0E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81661-2C43-4EEE-8F54-4DEDCC155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699999-AAFA-42C6-ABC0-CBA9F43AA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FE3871B-E88C-4F78-95C2-8DC8B335A818}"/>
              </a:ext>
            </a:extLst>
          </p:cNvPr>
          <p:cNvSpPr/>
          <p:nvPr/>
        </p:nvSpPr>
        <p:spPr bwMode="auto">
          <a:xfrm>
            <a:off x="8382000" y="4123251"/>
            <a:ext cx="10668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835289E-8C4E-450B-86B4-9F7E9DAE5709}"/>
              </a:ext>
            </a:extLst>
          </p:cNvPr>
          <p:cNvSpPr/>
          <p:nvPr/>
        </p:nvSpPr>
        <p:spPr bwMode="auto">
          <a:xfrm>
            <a:off x="6893039" y="5140179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250B986-994D-4460-A786-048AD5C3942D}"/>
              </a:ext>
            </a:extLst>
          </p:cNvPr>
          <p:cNvSpPr/>
          <p:nvPr/>
        </p:nvSpPr>
        <p:spPr bwMode="auto">
          <a:xfrm>
            <a:off x="8633997" y="5447156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1575752-9A85-47DD-878B-D4922DFD3625}"/>
              </a:ext>
            </a:extLst>
          </p:cNvPr>
          <p:cNvSpPr/>
          <p:nvPr/>
        </p:nvSpPr>
        <p:spPr bwMode="auto">
          <a:xfrm>
            <a:off x="9929397" y="4835379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A93E117-6107-4307-B420-7C7ED9537B37}"/>
              </a:ext>
            </a:extLst>
          </p:cNvPr>
          <p:cNvCxnSpPr>
            <a:stCxn id="7" idx="2"/>
            <a:endCxn id="19" idx="0"/>
          </p:cNvCxnSpPr>
          <p:nvPr/>
        </p:nvCxnSpPr>
        <p:spPr bwMode="auto">
          <a:xfrm flipH="1">
            <a:off x="7388339" y="4580451"/>
            <a:ext cx="1527061" cy="559728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893C850-B1E8-42F4-B9AA-E462DD781CC8}"/>
              </a:ext>
            </a:extLst>
          </p:cNvPr>
          <p:cNvCxnSpPr>
            <a:cxnSpLocks/>
            <a:stCxn id="21" idx="0"/>
            <a:endCxn id="7" idx="2"/>
          </p:cNvCxnSpPr>
          <p:nvPr/>
        </p:nvCxnSpPr>
        <p:spPr bwMode="auto">
          <a:xfrm flipH="1" flipV="1">
            <a:off x="8915400" y="4580451"/>
            <a:ext cx="1509297" cy="254928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F89E7CC-A678-4559-8E96-52617899275A}"/>
              </a:ext>
            </a:extLst>
          </p:cNvPr>
          <p:cNvCxnSpPr>
            <a:cxnSpLocks/>
            <a:stCxn id="7" idx="2"/>
            <a:endCxn id="20" idx="0"/>
          </p:cNvCxnSpPr>
          <p:nvPr/>
        </p:nvCxnSpPr>
        <p:spPr bwMode="auto">
          <a:xfrm>
            <a:off x="8915400" y="4580451"/>
            <a:ext cx="213897" cy="866705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303BF9-64C6-4D46-82CD-81F1F493771A}"/>
              </a:ext>
            </a:extLst>
          </p:cNvPr>
          <p:cNvCxnSpPr>
            <a:stCxn id="8" idx="3"/>
            <a:endCxn id="7" idx="0"/>
          </p:cNvCxnSpPr>
          <p:nvPr/>
        </p:nvCxnSpPr>
        <p:spPr bwMode="auto">
          <a:xfrm flipH="1">
            <a:off x="8915400" y="3884610"/>
            <a:ext cx="419100" cy="2386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4E94B21-5D88-4558-B50A-680C02003812}"/>
              </a:ext>
            </a:extLst>
          </p:cNvPr>
          <p:cNvSpPr/>
          <p:nvPr/>
        </p:nvSpPr>
        <p:spPr bwMode="auto">
          <a:xfrm>
            <a:off x="9334500" y="2064463"/>
            <a:ext cx="1257301" cy="116853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Active Services: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BCS1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BCS2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91055-681E-4278-BB82-768C8E78EB55}"/>
              </a:ext>
            </a:extLst>
          </p:cNvPr>
          <p:cNvSpPr/>
          <p:nvPr/>
        </p:nvSpPr>
        <p:spPr bwMode="auto">
          <a:xfrm>
            <a:off x="7883640" y="2064462"/>
            <a:ext cx="1420142" cy="11620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Available Services: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BCS1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BCS2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BCS3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BCS4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4DF9B27C-3306-485E-B1BB-A498DF1CBF44}"/>
              </a:ext>
            </a:extLst>
          </p:cNvPr>
          <p:cNvSpPr/>
          <p:nvPr/>
        </p:nvSpPr>
        <p:spPr bwMode="auto">
          <a:xfrm>
            <a:off x="8915400" y="3124200"/>
            <a:ext cx="838200" cy="760410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Broadcast Services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16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07E7F-DB11-46E4-81E2-10730FD7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Associated STAs – downlink broadcasts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438E7-DB62-455E-AD75-F818F831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9692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For purposes of efficiency the AP shouldn’t broadcast all services all the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Broadcast Services (BCS) should be a stateful concept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b="0" dirty="0"/>
              <a:t>AP tracks which STA is currently receiving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STAs involved in controlling particular BCS(s)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Different models could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Could be a start/stop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Could be a request to subscribe/unsubscribe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5B92E-EA43-4719-BF99-7CCC75F0E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81661-2C43-4EEE-8F54-4DEDCC155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699999-AAFA-42C6-ABC0-CBA9F43AA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FE3871B-E88C-4F78-95C2-8DC8B335A818}"/>
              </a:ext>
            </a:extLst>
          </p:cNvPr>
          <p:cNvSpPr/>
          <p:nvPr/>
        </p:nvSpPr>
        <p:spPr bwMode="auto">
          <a:xfrm>
            <a:off x="8382000" y="3935107"/>
            <a:ext cx="10668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835289E-8C4E-450B-86B4-9F7E9DAE5709}"/>
              </a:ext>
            </a:extLst>
          </p:cNvPr>
          <p:cNvSpPr/>
          <p:nvPr/>
        </p:nvSpPr>
        <p:spPr bwMode="auto">
          <a:xfrm>
            <a:off x="6893039" y="4952035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250B986-994D-4460-A786-048AD5C3942D}"/>
              </a:ext>
            </a:extLst>
          </p:cNvPr>
          <p:cNvSpPr/>
          <p:nvPr/>
        </p:nvSpPr>
        <p:spPr bwMode="auto">
          <a:xfrm>
            <a:off x="8633997" y="5259012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1575752-9A85-47DD-878B-D4922DFD3625}"/>
              </a:ext>
            </a:extLst>
          </p:cNvPr>
          <p:cNvSpPr/>
          <p:nvPr/>
        </p:nvSpPr>
        <p:spPr bwMode="auto">
          <a:xfrm>
            <a:off x="9929397" y="4647235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A93E117-6107-4307-B420-7C7ED9537B37}"/>
              </a:ext>
            </a:extLst>
          </p:cNvPr>
          <p:cNvCxnSpPr>
            <a:stCxn id="7" idx="2"/>
            <a:endCxn id="19" idx="0"/>
          </p:cNvCxnSpPr>
          <p:nvPr/>
        </p:nvCxnSpPr>
        <p:spPr bwMode="auto">
          <a:xfrm flipH="1">
            <a:off x="7388339" y="4392307"/>
            <a:ext cx="1527061" cy="559728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893C850-B1E8-42F4-B9AA-E462DD781CC8}"/>
              </a:ext>
            </a:extLst>
          </p:cNvPr>
          <p:cNvCxnSpPr>
            <a:cxnSpLocks/>
            <a:stCxn id="21" idx="0"/>
            <a:endCxn id="7" idx="2"/>
          </p:cNvCxnSpPr>
          <p:nvPr/>
        </p:nvCxnSpPr>
        <p:spPr bwMode="auto">
          <a:xfrm flipH="1" flipV="1">
            <a:off x="8915400" y="4392307"/>
            <a:ext cx="1509297" cy="254928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F89E7CC-A678-4559-8E96-52617899275A}"/>
              </a:ext>
            </a:extLst>
          </p:cNvPr>
          <p:cNvCxnSpPr>
            <a:cxnSpLocks/>
            <a:stCxn id="7" idx="2"/>
            <a:endCxn id="20" idx="0"/>
          </p:cNvCxnSpPr>
          <p:nvPr/>
        </p:nvCxnSpPr>
        <p:spPr bwMode="auto">
          <a:xfrm>
            <a:off x="8915400" y="4392307"/>
            <a:ext cx="213897" cy="866705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303BF9-64C6-4D46-82CD-81F1F493771A}"/>
              </a:ext>
            </a:extLst>
          </p:cNvPr>
          <p:cNvCxnSpPr>
            <a:stCxn id="8" idx="3"/>
            <a:endCxn id="7" idx="0"/>
          </p:cNvCxnSpPr>
          <p:nvPr/>
        </p:nvCxnSpPr>
        <p:spPr bwMode="auto">
          <a:xfrm flipH="1">
            <a:off x="8915400" y="3696466"/>
            <a:ext cx="419100" cy="2386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DA54BF14-F54D-445B-96BB-775CA94D2334}"/>
              </a:ext>
            </a:extLst>
          </p:cNvPr>
          <p:cNvSpPr/>
          <p:nvPr/>
        </p:nvSpPr>
        <p:spPr bwMode="auto">
          <a:xfrm>
            <a:off x="9334500" y="2132013"/>
            <a:ext cx="1257301" cy="110098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Active Services: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BCS1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814C85-2AE2-4F12-8DBC-0140DDA9F4A5}"/>
              </a:ext>
            </a:extLst>
          </p:cNvPr>
          <p:cNvSpPr/>
          <p:nvPr/>
        </p:nvSpPr>
        <p:spPr bwMode="auto">
          <a:xfrm>
            <a:off x="7883640" y="2132014"/>
            <a:ext cx="1420142" cy="109451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Available Services: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BCS1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BCS2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BCS3</a:t>
            </a:r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4DF9B27C-3306-485E-B1BB-A498DF1CBF44}"/>
              </a:ext>
            </a:extLst>
          </p:cNvPr>
          <p:cNvSpPr/>
          <p:nvPr/>
        </p:nvSpPr>
        <p:spPr bwMode="auto">
          <a:xfrm>
            <a:off x="8915400" y="2936056"/>
            <a:ext cx="838200" cy="760410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Broadcast Services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C6D9B16-AF79-440C-9C85-8781574C79F4}"/>
              </a:ext>
            </a:extLst>
          </p:cNvPr>
          <p:cNvSpPr/>
          <p:nvPr/>
        </p:nvSpPr>
        <p:spPr bwMode="auto">
          <a:xfrm>
            <a:off x="6180836" y="4571035"/>
            <a:ext cx="1066801" cy="4572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Subscribed to: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E66688-414C-4D20-802F-D305542EFB10}"/>
              </a:ext>
            </a:extLst>
          </p:cNvPr>
          <p:cNvSpPr/>
          <p:nvPr/>
        </p:nvSpPr>
        <p:spPr bwMode="auto">
          <a:xfrm>
            <a:off x="7964894" y="5681570"/>
            <a:ext cx="1066801" cy="64303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Subscribed to: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BCS1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B9D22B7-1EEE-432D-A1D6-15D6A1EC2CB6}"/>
              </a:ext>
            </a:extLst>
          </p:cNvPr>
          <p:cNvSpPr/>
          <p:nvPr/>
        </p:nvSpPr>
        <p:spPr bwMode="auto">
          <a:xfrm>
            <a:off x="10488815" y="5038156"/>
            <a:ext cx="1066801" cy="45720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Subscribed to:</a:t>
            </a:r>
          </a:p>
          <a:p>
            <a:pPr marL="171450" marR="0" indent="-17145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CA" sz="1200" dirty="0"/>
              <a:t>BCS2</a:t>
            </a:r>
          </a:p>
        </p:txBody>
      </p:sp>
    </p:spTree>
    <p:extLst>
      <p:ext uri="{BB962C8B-B14F-4D97-AF65-F5344CB8AC3E}">
        <p14:creationId xmlns:p14="http://schemas.microsoft.com/office/powerpoint/2010/main" val="425447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07E7F-DB11-46E4-81E2-10730FD7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Broadcasts Unassociated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438E7-DB62-455E-AD75-F818F831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700686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800" b="0" dirty="0"/>
              <a:t>STA1 is a sensor broadcasting observed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b="0" dirty="0"/>
              <a:t>Data is transmitted as a BCS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800" b="0" dirty="0"/>
              <a:t>STA2 and STA3 are receivers of that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b="0" dirty="0"/>
              <a:t>Data is received as a BCS service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5B92E-EA43-4719-BF99-7CCC75F0E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81661-2C43-4EEE-8F54-4DEDCC155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699999-AAFA-42C6-ABC0-CBA9F43AA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FE3871B-E88C-4F78-95C2-8DC8B335A818}"/>
              </a:ext>
            </a:extLst>
          </p:cNvPr>
          <p:cNvSpPr/>
          <p:nvPr/>
        </p:nvSpPr>
        <p:spPr bwMode="auto">
          <a:xfrm>
            <a:off x="8229600" y="2765462"/>
            <a:ext cx="10668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835289E-8C4E-450B-86B4-9F7E9DAE5709}"/>
              </a:ext>
            </a:extLst>
          </p:cNvPr>
          <p:cNvSpPr/>
          <p:nvPr/>
        </p:nvSpPr>
        <p:spPr bwMode="auto">
          <a:xfrm>
            <a:off x="7388316" y="4043918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1575752-9A85-47DD-878B-D4922DFD3625}"/>
              </a:ext>
            </a:extLst>
          </p:cNvPr>
          <p:cNvSpPr/>
          <p:nvPr/>
        </p:nvSpPr>
        <p:spPr bwMode="auto">
          <a:xfrm>
            <a:off x="9507191" y="3782390"/>
            <a:ext cx="990600" cy="457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4DF9B27C-3306-485E-B1BB-A498DF1CBF44}"/>
              </a:ext>
            </a:extLst>
          </p:cNvPr>
          <p:cNvSpPr/>
          <p:nvPr/>
        </p:nvSpPr>
        <p:spPr bwMode="auto">
          <a:xfrm>
            <a:off x="8763000" y="1751014"/>
            <a:ext cx="914400" cy="775807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BCS Transmitter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303BF9-64C6-4D46-82CD-81F1F493771A}"/>
              </a:ext>
            </a:extLst>
          </p:cNvPr>
          <p:cNvCxnSpPr>
            <a:cxnSpLocks/>
            <a:stCxn id="8" idx="3"/>
            <a:endCxn id="7" idx="0"/>
          </p:cNvCxnSpPr>
          <p:nvPr/>
        </p:nvCxnSpPr>
        <p:spPr bwMode="auto">
          <a:xfrm flipH="1">
            <a:off x="8763000" y="2526821"/>
            <a:ext cx="457200" cy="2386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Flowchart: Magnetic Disk 16">
            <a:extLst>
              <a:ext uri="{FF2B5EF4-FFF2-40B4-BE49-F238E27FC236}">
                <a16:creationId xmlns:a16="http://schemas.microsoft.com/office/drawing/2014/main" id="{83429233-E488-40F2-A4EC-9FBAE913F3A5}"/>
              </a:ext>
            </a:extLst>
          </p:cNvPr>
          <p:cNvSpPr/>
          <p:nvPr/>
        </p:nvSpPr>
        <p:spPr bwMode="auto">
          <a:xfrm>
            <a:off x="9964845" y="4446064"/>
            <a:ext cx="914400" cy="775807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BCS Receiver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A19C3F-D950-47FA-975A-24328CCE20D9}"/>
              </a:ext>
            </a:extLst>
          </p:cNvPr>
          <p:cNvCxnSpPr>
            <a:stCxn id="21" idx="2"/>
            <a:endCxn id="17" idx="1"/>
          </p:cNvCxnSpPr>
          <p:nvPr/>
        </p:nvCxnSpPr>
        <p:spPr bwMode="auto">
          <a:xfrm>
            <a:off x="10002491" y="4239590"/>
            <a:ext cx="419554" cy="2064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Flowchart: Magnetic Disk 21">
            <a:extLst>
              <a:ext uri="{FF2B5EF4-FFF2-40B4-BE49-F238E27FC236}">
                <a16:creationId xmlns:a16="http://schemas.microsoft.com/office/drawing/2014/main" id="{F7985415-94F6-42C6-A6CA-8284F0DE7223}"/>
              </a:ext>
            </a:extLst>
          </p:cNvPr>
          <p:cNvSpPr/>
          <p:nvPr/>
        </p:nvSpPr>
        <p:spPr bwMode="auto">
          <a:xfrm>
            <a:off x="7143757" y="4793294"/>
            <a:ext cx="914400" cy="775807"/>
          </a:xfrm>
          <a:prstGeom prst="flowChartMagneticDisk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CA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BCS Receiver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D42D35B-3941-4FB2-97D4-F9EA3E1A045A}"/>
              </a:ext>
            </a:extLst>
          </p:cNvPr>
          <p:cNvCxnSpPr>
            <a:stCxn id="22" idx="1"/>
            <a:endCxn id="19" idx="2"/>
          </p:cNvCxnSpPr>
          <p:nvPr/>
        </p:nvCxnSpPr>
        <p:spPr bwMode="auto">
          <a:xfrm flipV="1">
            <a:off x="7600957" y="4501118"/>
            <a:ext cx="282659" cy="292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4678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07E7F-DB11-46E4-81E2-10730FD7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Broadcast Service 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438E7-DB62-455E-AD75-F818F831A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4594"/>
            <a:ext cx="10058399" cy="4648200"/>
          </a:xfrm>
        </p:spPr>
        <p:txBody>
          <a:bodyPr/>
          <a:lstStyle/>
          <a:p>
            <a:pPr marL="0" indent="0"/>
            <a:r>
              <a:rPr lang="en-CA" sz="2000" b="0" dirty="0"/>
              <a:t>So what is a Broadcast Service?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It needs to be defined at Layer 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N</a:t>
            </a:r>
            <a:r>
              <a:rPr lang="en-CA" sz="1600" b="0" dirty="0"/>
              <a:t>ot based on IGMP, IGMP-snooping and all that interesting IP layer multicast tech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sz="1400" dirty="0"/>
              <a:t>But is it designed to better support it?</a:t>
            </a:r>
            <a:endParaRPr lang="en-CA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It should not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b="0" dirty="0"/>
              <a:t>Solely multicast addressed frames (we have those already)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Is it a new grouping of STAs?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b="0" dirty="0"/>
              <a:t>If so, how </a:t>
            </a:r>
            <a:r>
              <a:rPr lang="en-CA" sz="1600" dirty="0"/>
              <a:t>does this work?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b="0" dirty="0"/>
              <a:t>Create/Clear Down the group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Signal to other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b="0" dirty="0"/>
              <a:t>Control the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Is it a grouping of the frames?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b="0" dirty="0"/>
              <a:t>Assuming group-addressed frames are used, what properties make a group/set of group addressed frames into something called a broadcast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5B92E-EA43-4719-BF99-7CCC75F0E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81661-2C43-4EEE-8F54-4DEDCC155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699999-AAFA-42C6-ABC0-CBA9F43AA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287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1085</TotalTime>
  <Words>470</Words>
  <Application>Microsoft Office PowerPoint</Application>
  <PresentationFormat>Widescreen</PresentationFormat>
  <Paragraphs>113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What is a broadcast service?</vt:lpstr>
      <vt:lpstr>Abstract</vt:lpstr>
      <vt:lpstr>General – downlink broadcasts</vt:lpstr>
      <vt:lpstr>Downlink broadcasts BCS AP states</vt:lpstr>
      <vt:lpstr>Associated STAs – downlink broadcasts</vt:lpstr>
      <vt:lpstr>Broadcasts Unassociated</vt:lpstr>
      <vt:lpstr>Broadcast Service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James Lepp</cp:lastModifiedBy>
  <cp:revision>65</cp:revision>
  <cp:lastPrinted>1601-01-01T00:00:00Z</cp:lastPrinted>
  <dcterms:created xsi:type="dcterms:W3CDTF">2018-11-06T13:50:40Z</dcterms:created>
  <dcterms:modified xsi:type="dcterms:W3CDTF">2019-01-14T19:19:03Z</dcterms:modified>
</cp:coreProperties>
</file>