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2" r:id="rId2"/>
    <p:sldId id="283" r:id="rId3"/>
    <p:sldId id="284" r:id="rId4"/>
    <p:sldId id="286" r:id="rId5"/>
    <p:sldId id="285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gev, Jonathan" initials="SJ" lastIdx="4" clrIdx="0">
    <p:extLst>
      <p:ext uri="{19B8F6BF-5375-455C-9EA6-DF929625EA0E}">
        <p15:presenceInfo xmlns:p15="http://schemas.microsoft.com/office/powerpoint/2012/main" userId="S-1-5-21-2052111302-1275210071-1644491937-3811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330" autoAdjust="0"/>
    <p:restoredTop sz="94660"/>
  </p:normalViewPr>
  <p:slideViewPr>
    <p:cSldViewPr>
      <p:cViewPr varScale="1">
        <p:scale>
          <a:sx n="80" d="100"/>
          <a:sy n="80" d="100"/>
        </p:scale>
        <p:origin x="10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568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/>
          <p:cNvSpPr txBox="1">
            <a:spLocks noChangeArrowheads="1"/>
          </p:cNvSpPr>
          <p:nvPr userDrawn="1"/>
        </p:nvSpPr>
        <p:spPr bwMode="auto">
          <a:xfrm>
            <a:off x="838200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January, 2019</a:t>
            </a:r>
            <a:endParaRPr lang="en-GB" dirty="0"/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4"/>
            <a:ext cx="3184520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(</a:t>
            </a:r>
            <a:r>
              <a:rPr lang="en-GB" dirty="0" err="1" smtClean="0"/>
              <a:t>MediaTek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(</a:t>
            </a:r>
            <a:r>
              <a:rPr lang="en-GB" dirty="0" err="1" smtClean="0"/>
              <a:t>MediaTek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January,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January, 2019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7000"/>
            <a:ext cx="3184520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(</a:t>
            </a:r>
            <a:r>
              <a:rPr lang="en-GB" dirty="0" err="1" smtClean="0"/>
              <a:t>MediaTek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January,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4"/>
            <a:ext cx="3184520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(</a:t>
            </a:r>
            <a:r>
              <a:rPr lang="en-GB" dirty="0" err="1" smtClean="0"/>
              <a:t>MediaTek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January, 2019</a:t>
            </a:r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4"/>
            <a:ext cx="3184520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(</a:t>
            </a:r>
            <a:r>
              <a:rPr lang="en-GB" dirty="0" err="1" smtClean="0"/>
              <a:t>MediaTek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January, 2019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4"/>
            <a:ext cx="3184520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(</a:t>
            </a:r>
            <a:r>
              <a:rPr lang="en-GB" dirty="0" err="1" smtClean="0"/>
              <a:t>MediaTek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January,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4"/>
            <a:ext cx="3184520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(</a:t>
            </a:r>
            <a:r>
              <a:rPr lang="en-GB" dirty="0" err="1" smtClean="0"/>
              <a:t>MediaTek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802.11-19/0125r0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582" y="763587"/>
            <a:ext cx="7770813" cy="1065213"/>
          </a:xfrm>
        </p:spPr>
        <p:txBody>
          <a:bodyPr/>
          <a:lstStyle/>
          <a:p>
            <a:r>
              <a:rPr lang="en-US" dirty="0" smtClean="0"/>
              <a:t>Editor’s Report</a:t>
            </a:r>
            <a:br>
              <a:rPr lang="en-US" dirty="0" smtClean="0"/>
            </a:br>
            <a:r>
              <a:rPr lang="en-GB" sz="2400" dirty="0"/>
              <a:t>Date:</a:t>
            </a:r>
            <a:r>
              <a:rPr lang="en-GB" sz="2400" b="0" dirty="0"/>
              <a:t> </a:t>
            </a:r>
            <a:r>
              <a:rPr lang="en-GB" sz="2400" b="0" dirty="0" smtClean="0"/>
              <a:t>2019-01-14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Chao-Chun Wang (MediaTek)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January, 2019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390426" y="3198168"/>
            <a:ext cx="23631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Date: 2018-02-20</a:t>
            </a:r>
            <a:endParaRPr lang="en-GB" dirty="0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474662" y="1949574"/>
            <a:ext cx="1447800" cy="3463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386319"/>
              </p:ext>
            </p:extLst>
          </p:nvPr>
        </p:nvGraphicFramePr>
        <p:xfrm>
          <a:off x="609600" y="2650423"/>
          <a:ext cx="7770813" cy="19773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6350"/>
                <a:gridCol w="1447286"/>
                <a:gridCol w="1781275"/>
                <a:gridCol w="1280292"/>
                <a:gridCol w="1725610"/>
              </a:tblGrid>
              <a:tr h="3339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Name</a:t>
                      </a:r>
                      <a:endParaRPr lang="en-US" sz="18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798" marR="66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Affiliations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798" marR="66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Address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798" marR="66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Phone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798" marR="66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email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798" marR="66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Chao-Chun Wang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798" marR="66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MediaTek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798" marR="66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2840 Junction Ave, SJ, CA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798" marR="66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798" marR="66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Chaochun.wang@mediatek.com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798" marR="66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798" marR="66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798" marR="66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798" marR="66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798" marR="66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 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798" marR="66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9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798" marR="66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798" marR="66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798" marR="66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798" marR="66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798" marR="66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9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798" marR="66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798" marR="66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798" marR="66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798" marR="66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798" marR="667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423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R6 was released and comment database r08 was uploaded.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Plan to go to 1.0 latter ballot after the Jan. 2019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All submissions must be references to the latest standards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err="1" smtClean="0"/>
              <a:t>REVmd</a:t>
            </a:r>
            <a:r>
              <a:rPr lang="en-US" sz="1800" dirty="0" smtClean="0"/>
              <a:t> 2.0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11ax r3.3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smtClean="0"/>
              <a:t>11ay r2.2</a:t>
            </a: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Clean up all TBDs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There are 64 TBDs in r0.6 – contributors must submit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All unresolved CIDs in 1544 r8 will be rejected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Chao-Chun Wang (MediaTek)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7398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Figure is vision file format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Table in word text format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Formula equation has the font size 11 and in black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Chao-Chun Wang (MediaTek)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32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editing instructions are shown in </a:t>
            </a:r>
            <a:r>
              <a:rPr lang="en-US" i="1" dirty="0"/>
              <a:t>bold italic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0284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i="1" dirty="0" smtClean="0"/>
              <a:t>Change</a:t>
            </a:r>
            <a:r>
              <a:rPr lang="en-US" sz="2000" dirty="0" smtClean="0"/>
              <a:t> </a:t>
            </a:r>
            <a:r>
              <a:rPr lang="en-US" sz="2000" dirty="0"/>
              <a:t>is used to make corrections in existing text or tables. </a:t>
            </a: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 </a:t>
            </a:r>
            <a:r>
              <a:rPr lang="en-US" sz="1800" dirty="0"/>
              <a:t>editing instruction </a:t>
            </a:r>
            <a:r>
              <a:rPr lang="en-US" sz="1800" dirty="0" smtClean="0"/>
              <a:t>specifies the </a:t>
            </a:r>
            <a:r>
              <a:rPr lang="en-US" sz="1800" dirty="0"/>
              <a:t>location of the change and describes what is being changed by using strikethrough (to remove old </a:t>
            </a:r>
            <a:r>
              <a:rPr lang="en-US" sz="1800" dirty="0" smtClean="0"/>
              <a:t>material) and </a:t>
            </a:r>
            <a:r>
              <a:rPr lang="en-US" sz="1800" dirty="0"/>
              <a:t>underscore (to add new material). </a:t>
            </a: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i="1" dirty="0" smtClean="0"/>
              <a:t>Delete </a:t>
            </a:r>
            <a:r>
              <a:rPr lang="en-US" sz="2000" dirty="0"/>
              <a:t>removes existing material. </a:t>
            </a: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i="1" dirty="0" smtClean="0"/>
              <a:t>Insert </a:t>
            </a:r>
            <a:r>
              <a:rPr lang="en-US" sz="2000" dirty="0"/>
              <a:t>adds new material </a:t>
            </a:r>
            <a:r>
              <a:rPr lang="en-US" sz="2000" dirty="0" smtClean="0"/>
              <a:t>without disturbing </a:t>
            </a:r>
            <a:r>
              <a:rPr lang="en-US" sz="2000" dirty="0"/>
              <a:t>the existing </a:t>
            </a:r>
            <a:r>
              <a:rPr lang="en-US" sz="2000" dirty="0" smtClean="0"/>
              <a:t>material.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Insertions </a:t>
            </a:r>
            <a:r>
              <a:rPr lang="en-US" dirty="0"/>
              <a:t>may require renumbering. If so, renumbering instructions </a:t>
            </a:r>
            <a:r>
              <a:rPr lang="en-US" dirty="0" smtClean="0"/>
              <a:t>are given </a:t>
            </a:r>
            <a:r>
              <a:rPr lang="en-US" dirty="0"/>
              <a:t>in the editing instruction.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i="1" dirty="0" smtClean="0"/>
              <a:t>Replace </a:t>
            </a:r>
            <a:r>
              <a:rPr lang="en-US" sz="2000" dirty="0"/>
              <a:t>is used to make changes in figures or equations by removing </a:t>
            </a:r>
            <a:r>
              <a:rPr lang="en-US" sz="2000" dirty="0" smtClean="0"/>
              <a:t>the existing </a:t>
            </a:r>
            <a:r>
              <a:rPr lang="en-US" sz="2000" dirty="0"/>
              <a:t>figure or equation and replacing it with a new one. </a:t>
            </a:r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Chao-Chun Wang (MediaTek)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426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Resolutions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Accepted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No need to have instruction for commenters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Rejected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Must give reasons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Revised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The reasons for revising the proposed changes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Chao-Chun Wang (MediaTek)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3760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1480</TotalTime>
  <Words>294</Words>
  <Application>Microsoft Office PowerPoint</Application>
  <PresentationFormat>On-screen Show (4:3)</PresentationFormat>
  <Paragraphs>72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 Unicode MS</vt:lpstr>
      <vt:lpstr>MS Gothic</vt:lpstr>
      <vt:lpstr>Arial</vt:lpstr>
      <vt:lpstr>Times New Roman</vt:lpstr>
      <vt:lpstr>Office Theme</vt:lpstr>
      <vt:lpstr>Editor’s Report Date: 2019-01-14</vt:lpstr>
      <vt:lpstr>Specification </vt:lpstr>
      <vt:lpstr>Submissions</vt:lpstr>
      <vt:lpstr>The editing instructions are shown in bold italic.</vt:lpstr>
      <vt:lpstr>Comment Resolutions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VHT Sounding Feedback</dc:title>
  <dc:creator>Christian Berger</dc:creator>
  <cp:lastModifiedBy>ChaoChun Wang</cp:lastModifiedBy>
  <cp:revision>63</cp:revision>
  <cp:lastPrinted>1601-01-01T00:00:00Z</cp:lastPrinted>
  <dcterms:created xsi:type="dcterms:W3CDTF">2017-08-30T21:06:34Z</dcterms:created>
  <dcterms:modified xsi:type="dcterms:W3CDTF">2019-01-14T17:59:36Z</dcterms:modified>
</cp:coreProperties>
</file>