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94" r:id="rId4"/>
    <p:sldId id="295" r:id="rId5"/>
    <p:sldId id="291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44" autoAdjust="0"/>
    <p:restoredTop sz="94643"/>
  </p:normalViewPr>
  <p:slideViewPr>
    <p:cSldViewPr>
      <p:cViewPr varScale="1">
        <p:scale>
          <a:sx n="100" d="100"/>
          <a:sy n="100" d="100"/>
        </p:scale>
        <p:origin x="1349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e-DE" smtClean="0"/>
              <a:t>Marc Emmelmann (Koden-TI)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06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802.11-19/0115r0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 smtClean="0"/>
              <a:t>Bahar Sadeghi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z="2800" dirty="0"/>
              <a:t>Proposal for </a:t>
            </a:r>
            <a:r>
              <a:rPr lang="en-GB" sz="2800" dirty="0" smtClean="0"/>
              <a:t>Uplink </a:t>
            </a:r>
            <a:r>
              <a:rPr lang="en-GB" sz="2800" dirty="0"/>
              <a:t>Broadcast</a:t>
            </a:r>
            <a:r>
              <a:rPr lang="en-GB" altLang="ja-JP" sz="2800" dirty="0"/>
              <a:t> Requirements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440648"/>
              </p:ext>
            </p:extLst>
          </p:nvPr>
        </p:nvGraphicFramePr>
        <p:xfrm>
          <a:off x="534988" y="2578100"/>
          <a:ext cx="8024812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Document" r:id="rId5" imgW="8290118" imgH="2866335" progId="Word.Document.8">
                  <p:embed/>
                </p:oleObj>
              </mc:Choice>
              <mc:Fallback>
                <p:oleObj name="Document" r:id="rId5" imgW="8290118" imgH="28663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78100"/>
                        <a:ext cx="8024812" cy="277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  This </a:t>
            </a:r>
            <a:r>
              <a:rPr lang="en-GB" dirty="0"/>
              <a:t>presentation </a:t>
            </a:r>
            <a:r>
              <a:rPr lang="en-GB" dirty="0" smtClean="0"/>
              <a:t>provides a preliminary security threat analysis and outlines requirements for uplink broadcast services.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</a:t>
            </a:r>
            <a:r>
              <a:rPr lang="en-US" smtClean="0"/>
              <a:t>Threats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smtClean="0"/>
              <a:t>Bahar Sadeghi (Intel)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Group 5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941368"/>
              </p:ext>
            </p:extLst>
          </p:nvPr>
        </p:nvGraphicFramePr>
        <p:xfrm>
          <a:off x="761560" y="1799238"/>
          <a:ext cx="7792194" cy="4476938"/>
        </p:xfrm>
        <a:graphic>
          <a:graphicData uri="http://schemas.openxmlformats.org/drawingml/2006/table">
            <a:tbl>
              <a:tblPr/>
              <a:tblGrid>
                <a:gridCol w="3227947"/>
                <a:gridCol w="1107865"/>
                <a:gridCol w="936104"/>
                <a:gridCol w="2520278"/>
              </a:tblGrid>
              <a:tr h="484058">
                <a:tc>
                  <a:txBody>
                    <a:bodyPr/>
                    <a:lstStyle>
                      <a:lvl1pPr marL="225425" indent="-225425" eaLnBrk="0" hangingPunct="0">
                        <a:lnSpc>
                          <a:spcPct val="95000"/>
                        </a:lnSpc>
                        <a:spcBef>
                          <a:spcPct val="3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69913" indent="-225425" eaLnBrk="0" hangingPunct="0">
                        <a:lnSpc>
                          <a:spcPct val="95000"/>
                        </a:lnSpc>
                        <a:spcBef>
                          <a:spcPct val="3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25425" eaLnBrk="0" hangingPunct="0">
                        <a:lnSpc>
                          <a:spcPct val="95000"/>
                        </a:lnSpc>
                        <a:spcBef>
                          <a:spcPct val="3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82713" indent="-2397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727200" indent="-230188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184400" indent="-2301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641600" indent="-2301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098800" indent="-2301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556000" indent="-2301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Threats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5425" indent="-225425" eaLnBrk="0" hangingPunct="0">
                        <a:lnSpc>
                          <a:spcPct val="95000"/>
                        </a:lnSpc>
                        <a:spcBef>
                          <a:spcPct val="3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569913" indent="-225425" eaLnBrk="0" hangingPunct="0">
                        <a:lnSpc>
                          <a:spcPct val="95000"/>
                        </a:lnSpc>
                        <a:spcBef>
                          <a:spcPct val="3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indent="-225425" eaLnBrk="0" hangingPunct="0">
                        <a:lnSpc>
                          <a:spcPct val="95000"/>
                        </a:lnSpc>
                        <a:spcBef>
                          <a:spcPct val="3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382713" indent="-239713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1727200" indent="-230188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184400" indent="-2301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641600" indent="-2301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098800" indent="-2301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556000" indent="-2301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Notes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Attacker uses malicious STAs to bombard the server with fake packets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Availability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Note1 : Not different from </a:t>
                      </a:r>
                      <a:r>
                        <a:rPr lang="en-US" sz="1400" dirty="0" err="1" smtClean="0"/>
                        <a:t>DoS</a:t>
                      </a:r>
                      <a:r>
                        <a:rPr lang="en-US" sz="1400" dirty="0" smtClean="0"/>
                        <a:t> attacks than can happy today by large number of fake</a:t>
                      </a:r>
                      <a:r>
                        <a:rPr lang="en-US" sz="1400" baseline="0" dirty="0" smtClean="0"/>
                        <a:t> devices sending IP packets to specific IP address and port</a:t>
                      </a:r>
                    </a:p>
                    <a:p>
                      <a:pPr lvl="0">
                        <a:buFont typeface="Arial" panose="020B0604020202020204" pitchFamily="34" charset="0"/>
                        <a:buNone/>
                      </a:pPr>
                      <a:r>
                        <a:rPr lang="en-US" sz="1400" baseline="0" dirty="0" smtClean="0"/>
                        <a:t>Note2: To reduce impact of this </a:t>
                      </a:r>
                      <a:r>
                        <a:rPr lang="en-US" sz="1400" baseline="0" dirty="0" err="1" smtClean="0"/>
                        <a:t>DoS</a:t>
                      </a:r>
                      <a:r>
                        <a:rPr lang="en-US" sz="1400" baseline="0" dirty="0" smtClean="0"/>
                        <a:t> attack it may be possible for AP to do some filtering </a:t>
                      </a:r>
                      <a:endParaRPr lang="en-US" sz="1400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57"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Attacker sends a command to the server on behalf of a valid STA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57"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Attacker (as man in the middle) modifies the packet sent by a valid STA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Integrity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57"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Attacker replays the packet that was previously sent by a valid STA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Replay Attack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57">
                <a:tc>
                  <a:txBody>
                    <a:bodyPr/>
                    <a:lstStyle/>
                    <a:p>
                      <a:pPr marL="225425" marR="0" lvl="0" indent="-2254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Attacker intercepts the packet form a valid STA to server and extracts important information about </a:t>
                      </a:r>
                      <a:r>
                        <a:rPr kumimoji="0" 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user’s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identity and behavior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confidentiality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766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224" y="1628800"/>
            <a:ext cx="7770813" cy="4536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 (for outbound packets to the server)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Shall </a:t>
            </a:r>
            <a:r>
              <a:rPr lang="en-US" sz="1800" dirty="0" smtClean="0"/>
              <a:t>be able to proof its identity to the server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Shall </a:t>
            </a:r>
            <a:r>
              <a:rPr lang="en-US" sz="1800" dirty="0" smtClean="0"/>
              <a:t>be able to integrity protect packets sent to the server with replay attack prevention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Shall </a:t>
            </a:r>
            <a:r>
              <a:rPr lang="en-US" sz="1800" dirty="0" smtClean="0"/>
              <a:t>be able to confidentiality protect user identity and content of the packets sent to the sever with replay attack prevention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Server (for inbound packets from 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Shall be able to detect </a:t>
            </a:r>
            <a:r>
              <a:rPr lang="en-US" sz="1800" dirty="0" err="1" smtClean="0"/>
              <a:t>DoS</a:t>
            </a:r>
            <a:r>
              <a:rPr lang="en-US" sz="1800" dirty="0" smtClean="0"/>
              <a:t> attack and implement a </a:t>
            </a:r>
            <a:r>
              <a:rPr lang="en-US" sz="1800" smtClean="0"/>
              <a:t>recovery procedure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Shall </a:t>
            </a:r>
            <a:r>
              <a:rPr lang="en-US" sz="1800" dirty="0" smtClean="0"/>
              <a:t>be able to verify the identity of the STA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Shall </a:t>
            </a:r>
            <a:r>
              <a:rPr lang="en-US" sz="1800" dirty="0" smtClean="0"/>
              <a:t>be able verify the integrity of the packet with replay attack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Shall </a:t>
            </a:r>
            <a:r>
              <a:rPr lang="en-US" sz="1800" dirty="0" smtClean="0"/>
              <a:t>be able decrypt the packet with replay attack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</a:t>
            </a:r>
            <a:r>
              <a:rPr lang="en-US" sz="1800" smtClean="0"/>
              <a:t>hould </a:t>
            </a:r>
            <a:r>
              <a:rPr lang="en-US" sz="1800" dirty="0" smtClean="0"/>
              <a:t>be able to verify the STA before forwarding the packets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82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BCS Uplink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224" y="16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E2E security w/ confidentiality and integrity between STA and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AP </a:t>
            </a:r>
            <a:r>
              <a:rPr lang="en-US" dirty="0" smtClean="0"/>
              <a:t>should be able to verify the STA before forwarding the packets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association/handshake with AP required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Bahar Sadeghi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4313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18966</TotalTime>
  <Words>399</Words>
  <Application>Microsoft Office PowerPoint</Application>
  <PresentationFormat>On-screen Show (4:3)</PresentationFormat>
  <Paragraphs>70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宋体</vt:lpstr>
      <vt:lpstr>Arial</vt:lpstr>
      <vt:lpstr>Times New Roman</vt:lpstr>
      <vt:lpstr>802-11-Submission-Koden-TI-plain</vt:lpstr>
      <vt:lpstr>Document</vt:lpstr>
      <vt:lpstr>Proposal for Uplink Broadcast Requirements</vt:lpstr>
      <vt:lpstr>Abstract</vt:lpstr>
      <vt:lpstr>Security Threats</vt:lpstr>
      <vt:lpstr>Security Requirements</vt:lpstr>
      <vt:lpstr>BCS Uplink Requirements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>CTPClassification=CTP_NT</cp:keywords>
  <dc:description/>
  <cp:lastModifiedBy>Sadeghi, Bahareh</cp:lastModifiedBy>
  <cp:revision>136</cp:revision>
  <cp:lastPrinted>1601-01-01T00:00:00Z</cp:lastPrinted>
  <dcterms:created xsi:type="dcterms:W3CDTF">2018-05-14T15:39:31Z</dcterms:created>
  <dcterms:modified xsi:type="dcterms:W3CDTF">2019-01-14T18:10:08Z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6dbf3919-1fb6-4301-b05a-ab469bcc6e47</vt:lpwstr>
  </property>
  <property fmtid="{D5CDD505-2E9C-101B-9397-08002B2CF9AE}" pid="3" name="CTP_TimeStamp">
    <vt:lpwstr>2019-01-12 19:18:07Z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