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257" r:id="rId3"/>
    <p:sldId id="288" r:id="rId4"/>
    <p:sldId id="285" r:id="rId5"/>
    <p:sldId id="286" r:id="rId6"/>
    <p:sldId id="289" r:id="rId7"/>
    <p:sldId id="287" r:id="rId8"/>
    <p:sldId id="290" r:id="rId9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3634" autoAdjust="0"/>
    <p:restoredTop sz="94643"/>
  </p:normalViewPr>
  <p:slideViewPr>
    <p:cSldViewPr>
      <p:cViewPr varScale="1">
        <p:scale>
          <a:sx n="148" d="100"/>
          <a:sy n="148" d="100"/>
        </p:scale>
        <p:origin x="672" y="18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de-DE"/>
              <a:t>doc.: IEEE 802.11-yy/xxxxr0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de-DE"/>
              <a:t>Month Year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doc.: IEEE 802.11-yy/xxxxr0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Month Year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de-DE"/>
              <a:t>doc.: IEEE 802.11-yy/xxxxr0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de-DE"/>
              <a:t>Month Year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de-DE"/>
              <a:t>doc.: IEEE 802.11-yy/xxxxr0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de-DE"/>
              <a:t>Month Year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January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Hitoshi Morioka (SRC Software)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Hitoshi Morioka (SRC Software)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ja-JP"/>
              <a:t>January 2019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January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Hitoshi Morioka (SRC Software)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January 2019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Hitoshi Morioka (SRC Software)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January 2019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Hitoshi Morioka (SRC Software)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January 2019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Hitoshi Morioka (SRC Software)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January 2019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Hitoshi Morioka (SRC Software)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January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Hitoshi Morioka (SRC Software)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January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Hitoshi Morioka (SRC Software)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ja-JP"/>
              <a:t>January 2019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Hitoshi Morioka (SRC Software)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802.11-19/0107r0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ja-JP" dirty="0"/>
              <a:t>January 2019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de-DE"/>
              <a:t>Hitoshi Morioka (SRC Software)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altLang="ja-JP" sz="2800" dirty="0"/>
              <a:t>Proposal for </a:t>
            </a:r>
            <a:r>
              <a:rPr lang="en-GB" sz="2800" dirty="0"/>
              <a:t>Downlink Broadcast</a:t>
            </a:r>
            <a:r>
              <a:rPr lang="en-GB" altLang="ja-JP" sz="2800" dirty="0"/>
              <a:t> Requirements</a:t>
            </a:r>
            <a:endParaRPr lang="en-GB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2019-01-14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24843778"/>
              </p:ext>
            </p:extLst>
          </p:nvPr>
        </p:nvGraphicFramePr>
        <p:xfrm>
          <a:off x="1396026" y="2339976"/>
          <a:ext cx="6751858" cy="238516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51" name="文書" r:id="rId4" imgW="8255000" imgH="2933700" progId="Word.Document.8">
                  <p:embed/>
                </p:oleObj>
              </mc:Choice>
              <mc:Fallback>
                <p:oleObj name="文書" r:id="rId4" imgW="8255000" imgH="2933700" progId="Word.Document.8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96026" y="2339976"/>
                        <a:ext cx="6751858" cy="2385168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altLang="ja-JP"/>
              <a:t>January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de-DE"/>
              <a:t>Hitoshi Morioka (SRC Software)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This presentation describes a proposal for downlink broadcast requirements.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059AFBC-6794-364D-BEF7-376F6721E1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Definitions</a:t>
            </a:r>
            <a:endParaRPr kumimoji="1" lang="ja-JP" altLang="en-US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E05A04F-460B-524F-9D7E-540031168E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kumimoji="1" lang="en-US" altLang="ja-JP" dirty="0" err="1"/>
              <a:t>eBCS</a:t>
            </a:r>
            <a:r>
              <a:rPr kumimoji="1" lang="en-US" altLang="ja-JP" dirty="0"/>
              <a:t> data frame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kumimoji="1" lang="en-US" altLang="ja-JP" dirty="0"/>
              <a:t>A frame which delivers broadcast content.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kumimoji="1" lang="en-US" altLang="ja-JP" dirty="0" err="1"/>
              <a:t>eBCS</a:t>
            </a:r>
            <a:r>
              <a:rPr kumimoji="1" lang="en-US" altLang="ja-JP" dirty="0"/>
              <a:t> AP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kumimoji="1" lang="en-US" altLang="ja-JP" dirty="0"/>
              <a:t>An AP that supports </a:t>
            </a:r>
            <a:r>
              <a:rPr kumimoji="1" lang="en-US" altLang="ja-JP" dirty="0" err="1"/>
              <a:t>eBCS</a:t>
            </a:r>
            <a:r>
              <a:rPr kumimoji="1" lang="en-US" altLang="ja-JP" dirty="0"/>
              <a:t>; an </a:t>
            </a:r>
            <a:r>
              <a:rPr kumimoji="1" lang="en-US" altLang="ja-JP" dirty="0" err="1"/>
              <a:t>eBCS</a:t>
            </a:r>
            <a:r>
              <a:rPr kumimoji="1" lang="en-US" altLang="ja-JP" dirty="0"/>
              <a:t> AP is the sender of </a:t>
            </a:r>
            <a:r>
              <a:rPr kumimoji="1" lang="en-US" altLang="ja-JP" dirty="0" err="1"/>
              <a:t>eBCS</a:t>
            </a:r>
            <a:r>
              <a:rPr kumimoji="1" lang="en-US" altLang="ja-JP" dirty="0"/>
              <a:t> data frames in downlink use cases.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kumimoji="1" lang="en-US" altLang="ja-JP" dirty="0" err="1"/>
              <a:t>eBCS</a:t>
            </a:r>
            <a:r>
              <a:rPr kumimoji="1" lang="en-US" altLang="ja-JP" dirty="0"/>
              <a:t> non-AP STA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kumimoji="1" lang="en-US" altLang="ja-JP" dirty="0"/>
              <a:t>A non-AP STA that supports </a:t>
            </a:r>
            <a:r>
              <a:rPr kumimoji="1" lang="en-US" altLang="ja-JP" dirty="0" err="1"/>
              <a:t>eBCS</a:t>
            </a:r>
            <a:r>
              <a:rPr kumimoji="1" lang="en-US" altLang="ja-JP" dirty="0"/>
              <a:t>; an </a:t>
            </a:r>
            <a:r>
              <a:rPr kumimoji="1" lang="en-US" altLang="ja-JP" dirty="0" err="1"/>
              <a:t>eBCS</a:t>
            </a:r>
            <a:r>
              <a:rPr kumimoji="1" lang="en-US" altLang="ja-JP" dirty="0"/>
              <a:t> STA is the receiver of </a:t>
            </a:r>
            <a:r>
              <a:rPr kumimoji="1" lang="en-US" altLang="ja-JP" dirty="0" err="1"/>
              <a:t>eBCS</a:t>
            </a:r>
            <a:r>
              <a:rPr kumimoji="1" lang="en-US" altLang="ja-JP" dirty="0"/>
              <a:t> data frames in downlink use cases.</a:t>
            </a:r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A85B5303-84B5-2A4C-91A0-56FF9D41889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022515D-66A3-7443-96E3-55F89EEC4DF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Hitoshi Morioka (SRC Software)</a:t>
            </a:r>
            <a:endParaRPr lang="en-GB" dirty="0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094F70EB-59CC-8541-9324-53BECF8BDBB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January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882954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6A6396A-0806-6E4C-9E05-6E3056F57F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Requirement #1: Capacity</a:t>
            </a:r>
            <a:endParaRPr kumimoji="1" lang="ja-JP" altLang="en-US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3F2EA7FE-81CA-BE47-89D5-7B9588B870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kumimoji="1" lang="en-US" altLang="ja-JP" dirty="0"/>
              <a:t>An </a:t>
            </a:r>
            <a:r>
              <a:rPr kumimoji="1" lang="en-US" altLang="ja-JP" dirty="0" err="1"/>
              <a:t>eBCS</a:t>
            </a:r>
            <a:r>
              <a:rPr kumimoji="1" lang="en-US" altLang="ja-JP" dirty="0"/>
              <a:t> AP shall accommodate at least 3,000 </a:t>
            </a:r>
            <a:r>
              <a:rPr kumimoji="1" lang="en-US" altLang="ja-JP" dirty="0" err="1"/>
              <a:t>eBCS</a:t>
            </a:r>
            <a:r>
              <a:rPr kumimoji="1" lang="en-US" altLang="ja-JP" dirty="0"/>
              <a:t> STAs.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kumimoji="1" lang="en-US" altLang="ja-JP" dirty="0"/>
              <a:t>By the simulation in 11-18/1581r0, an AP can cover 3,000m</a:t>
            </a:r>
            <a:r>
              <a:rPr kumimoji="1" lang="en-US" altLang="ja-JP" baseline="30000" dirty="0"/>
              <a:t>2 </a:t>
            </a:r>
            <a:r>
              <a:rPr kumimoji="1" lang="en-US" altLang="ja-JP" dirty="0"/>
              <a:t>(5GHz, MCS 7, Short GI, 80MHz bandwidth, 10mW)</a:t>
            </a:r>
            <a:endParaRPr kumimoji="1" lang="en-US" altLang="ja-JP" baseline="30000" dirty="0"/>
          </a:p>
          <a:p>
            <a:pPr lvl="1">
              <a:buFont typeface="Arial" panose="020B0604020202020204" pitchFamily="34" charset="0"/>
              <a:buChar char="•"/>
            </a:pPr>
            <a:r>
              <a:rPr kumimoji="1" lang="en-US" altLang="ja-JP" dirty="0"/>
              <a:t>Reference: 11-18/1581r0</a:t>
            </a:r>
          </a:p>
          <a:p>
            <a:pPr marL="0" indent="0"/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5C879F4E-1572-7447-9EDD-844A30FA201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CBE6023-DE41-C844-A644-1A441172D4E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Hitoshi Morioka (SRC Software)</a:t>
            </a:r>
            <a:endParaRPr lang="en-GB" dirty="0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28770AD9-E481-8C4B-8E89-E9F9316071E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January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453699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6B3A9F2-185B-2E45-BC37-F15264B484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Requirement #2: Security</a:t>
            </a:r>
            <a:endParaRPr kumimoji="1" lang="ja-JP" altLang="en-US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2608070-2C42-FB4B-8236-64483BD035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kumimoji="1" lang="en-US" altLang="ja-JP" dirty="0"/>
              <a:t>Every </a:t>
            </a:r>
            <a:r>
              <a:rPr kumimoji="1" lang="en-US" altLang="ja-JP" dirty="0" err="1"/>
              <a:t>eBCS</a:t>
            </a:r>
            <a:r>
              <a:rPr kumimoji="1" lang="en-US" altLang="ja-JP" dirty="0"/>
              <a:t> data frame shall be authenticated to be protected from rogue-</a:t>
            </a:r>
            <a:r>
              <a:rPr kumimoji="1" lang="en-US" altLang="ja-JP" dirty="0" err="1"/>
              <a:t>eBCS</a:t>
            </a:r>
            <a:r>
              <a:rPr kumimoji="1" lang="en-US" altLang="ja-JP" dirty="0"/>
              <a:t> APs.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kumimoji="1" lang="en-US" altLang="ja-JP" dirty="0"/>
              <a:t>Although higher layer protocol can provide equivalent security, it depends on higher layer protocol.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kumimoji="1" lang="en-US" altLang="ja-JP" dirty="0"/>
              <a:t>If IEEE802.11bc does not provide security mechanism and users does not care about security, it is dangerous.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kumimoji="1" lang="en-US" altLang="ja-JP" dirty="0"/>
              <a:t>Actually existing free WLAN services without security setup (IEEE802.11i) cause security issues when users use HTTP, POP, IMAP, SMTP etc. without TLS.</a:t>
            </a:r>
          </a:p>
          <a:p>
            <a:pPr lvl="1">
              <a:buFont typeface="Arial" panose="020B0604020202020204" pitchFamily="34" charset="0"/>
              <a:buChar char="•"/>
            </a:pPr>
            <a:endParaRPr kumimoji="1" lang="en-US" altLang="ja-JP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A53D24F3-EBB8-DB42-A999-0641BAD1A13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C396036-1108-2348-8583-08575E2E922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Hitoshi Morioka (SRC Software)</a:t>
            </a:r>
            <a:endParaRPr lang="en-GB" dirty="0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3ED68CD8-901D-9545-BED8-8C9CE2A484B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January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901481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3BBD33E-4A57-684A-BEA1-3591D6813A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Requirement #3: Privacy</a:t>
            </a:r>
            <a:endParaRPr kumimoji="1" lang="ja-JP" altLang="en-US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D4C691F-69A9-FB40-B6EA-6418C48158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kumimoji="1" lang="en-US" altLang="ja-JP" dirty="0" err="1"/>
              <a:t>eBCS</a:t>
            </a:r>
            <a:r>
              <a:rPr kumimoji="1" lang="en-US" altLang="ja-JP" dirty="0"/>
              <a:t> STAs shall have capability to receive </a:t>
            </a:r>
            <a:r>
              <a:rPr kumimoji="1" lang="en-US" altLang="ja-JP" dirty="0" err="1"/>
              <a:t>eBCS</a:t>
            </a:r>
            <a:r>
              <a:rPr kumimoji="1" lang="en-US" altLang="ja-JP" dirty="0"/>
              <a:t> data frames without transmission of any frames.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kumimoji="1" lang="en-US" altLang="ja-JP" dirty="0"/>
              <a:t>By this feature, it can be completely hidden who is receiving.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kumimoji="1" lang="en-US" altLang="ja-JP" dirty="0"/>
              <a:t>This means the </a:t>
            </a:r>
            <a:r>
              <a:rPr kumimoji="1" lang="en-US" altLang="ja-JP" dirty="0" err="1"/>
              <a:t>eBCS</a:t>
            </a:r>
            <a:r>
              <a:rPr kumimoji="1" lang="en-US" altLang="ja-JP" dirty="0"/>
              <a:t> STA can receive </a:t>
            </a:r>
            <a:r>
              <a:rPr kumimoji="1" lang="en-US" altLang="ja-JP" dirty="0" err="1"/>
              <a:t>eBCS</a:t>
            </a:r>
            <a:r>
              <a:rPr kumimoji="1" lang="en-US" altLang="ja-JP" dirty="0"/>
              <a:t> data frames regardless of </a:t>
            </a:r>
            <a:r>
              <a:rPr kumimoji="1" lang="en-US" altLang="ja-JP"/>
              <a:t>the association state.</a:t>
            </a:r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1F252195-814E-3F48-8CC9-8962C1E62EF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D766757-F0FA-C548-895F-F49AFE4C23F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Hitoshi Morioka (SRC Software)</a:t>
            </a:r>
            <a:endParaRPr lang="en-GB" dirty="0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2CA23501-1221-924D-BAA3-7B0837962A4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January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617259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A7B0774-F09F-DB42-A911-BF7C62FB8B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Requirement #4: Reliability</a:t>
            </a:r>
            <a:endParaRPr kumimoji="1" lang="ja-JP" altLang="en-US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6D344D5-554C-1646-BE3C-8691F5A45B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kumimoji="1" lang="en-US" altLang="ja-JP" dirty="0"/>
              <a:t>Optional error correction mechanism should be provided to increase reliability.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kumimoji="1" lang="en-US" altLang="ja-JP" dirty="0"/>
              <a:t>Shall not modify PHY FEC mechanism.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kumimoji="1" lang="en-US" altLang="ja-JP" dirty="0"/>
              <a:t>Inter-frame error correction.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kumimoji="1" lang="en-US" altLang="ja-JP" dirty="0"/>
              <a:t>e.g. transmit multiple identical frames and/or inter-frame LDPC.</a:t>
            </a:r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626EE997-9CA5-EC46-A46D-55F5D8FE1F2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739704A-9119-564F-8D79-20D01A6932E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Hitoshi Morioka (SRC Software)</a:t>
            </a:r>
            <a:endParaRPr lang="en-GB" dirty="0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A04C78CF-56D5-8C4D-8DF4-5DBEEDA5FCC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January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505453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26EFDBE-9DE4-DA47-BD1E-257F427557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Comments &amp; Questions</a:t>
            </a:r>
            <a:endParaRPr kumimoji="1" lang="ja-JP" altLang="en-US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15053EB-E441-6445-8C2B-855F60ECEC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369CD8DA-338B-864A-AB08-CD662E8ECA2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C0984FB-77EC-E947-95C8-4C8C7E0F0D4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Hitoshi Morioka (SRC Software)</a:t>
            </a:r>
            <a:endParaRPr lang="en-GB" dirty="0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EE5E339B-C53B-724B-A97C-C14E5D99B0E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January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41131375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-Koden-TI-plain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802-11-Submission-Koden-TI-plain</Template>
  <TotalTime>20652</TotalTime>
  <Words>411</Words>
  <Application>Microsoft Macintosh PowerPoint</Application>
  <PresentationFormat>画面に合わせる (4:3)</PresentationFormat>
  <Paragraphs>63</Paragraphs>
  <Slides>8</Slides>
  <Notes>2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2</vt:i4>
      </vt:variant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8</vt:i4>
      </vt:variant>
    </vt:vector>
  </HeadingPairs>
  <TitlesOfParts>
    <vt:vector size="12" baseType="lpstr">
      <vt:lpstr>Arial</vt:lpstr>
      <vt:lpstr>Times New Roman</vt:lpstr>
      <vt:lpstr>802-11-Submission-Koden-TI-plain</vt:lpstr>
      <vt:lpstr>文書</vt:lpstr>
      <vt:lpstr>Proposal for Downlink Broadcast Requirements</vt:lpstr>
      <vt:lpstr>Abstract</vt:lpstr>
      <vt:lpstr>Definitions</vt:lpstr>
      <vt:lpstr>Requirement #1: Capacity</vt:lpstr>
      <vt:lpstr>Requirement #2: Security</vt:lpstr>
      <vt:lpstr>Requirement #3: Privacy</vt:lpstr>
      <vt:lpstr>Requirement #4: Reliability</vt:lpstr>
      <vt:lpstr>Comments &amp; Questions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subject/>
  <dc:creator>Marc Emmelmann</dc:creator>
  <cp:keywords/>
  <dc:description/>
  <cp:lastModifiedBy>森岡仁志</cp:lastModifiedBy>
  <cp:revision>89</cp:revision>
  <cp:lastPrinted>1601-01-01T00:00:00Z</cp:lastPrinted>
  <dcterms:created xsi:type="dcterms:W3CDTF">2018-05-14T15:39:31Z</dcterms:created>
  <dcterms:modified xsi:type="dcterms:W3CDTF">2019-01-14T15:24:27Z</dcterms:modified>
  <cp:category/>
</cp:coreProperties>
</file>