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61" r:id="rId4"/>
    <p:sldId id="272" r:id="rId5"/>
    <p:sldId id="273" r:id="rId6"/>
    <p:sldId id="275" r:id="rId7"/>
    <p:sldId id="276" r:id="rId8"/>
    <p:sldId id="277" r:id="rId9"/>
    <p:sldId id="278" r:id="rId10"/>
    <p:sldId id="268" r:id="rId11"/>
    <p:sldId id="27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4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Coordination in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</a:t>
            </a:r>
            <a:r>
              <a:rPr lang="en-GB" dirty="0" smtClean="0"/>
              <a:t>2019-0</a:t>
            </a:r>
            <a:r>
              <a:rPr lang="en-US" altLang="zh-CN" dirty="0" smtClean="0"/>
              <a:t>3</a:t>
            </a:r>
            <a:r>
              <a:rPr lang="en-GB" dirty="0" smtClean="0"/>
              <a:t>-11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856574"/>
              </p:ext>
            </p:extLst>
          </p:nvPr>
        </p:nvGraphicFramePr>
        <p:xfrm>
          <a:off x="1219198" y="2821146"/>
          <a:ext cx="6629400" cy="1940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Ross Jian Yu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Peter Loc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“coordinated spatial reuse” as an AP coordination mode in the “coordinated” family.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is an enhancement of SR under the AP coordination framework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can be used together with other AP coordination modes such as co-OFDMA.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Simulation results show that more than 30% throughput gain can be obtained in the UL, and more than 20% </a:t>
            </a:r>
            <a:r>
              <a:rPr lang="en-US" altLang="zh-CN" dirty="0"/>
              <a:t>throughput gain can be obtained in the </a:t>
            </a:r>
            <a:r>
              <a:rPr lang="en-US" altLang="zh-CN" dirty="0" smtClean="0"/>
              <a:t>DL.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11-18-1439-00-0eht-distributed-mu-mimo</a:t>
            </a:r>
          </a:p>
          <a:p>
            <a:r>
              <a:rPr lang="en-US" dirty="0" smtClean="0"/>
              <a:t>[2] 11-18-1509-00-0eht-features-for-multi-ap-coordination</a:t>
            </a:r>
          </a:p>
          <a:p>
            <a:r>
              <a:rPr lang="en-US" dirty="0" smtClean="0"/>
              <a:t>[3] </a:t>
            </a:r>
            <a:r>
              <a:rPr lang="en-US" dirty="0"/>
              <a:t>11-18-1510-01-0eht-ap-coordinated-beamforming-for-eht</a:t>
            </a:r>
            <a:endParaRPr lang="en-US" dirty="0" smtClean="0"/>
          </a:p>
          <a:p>
            <a:r>
              <a:rPr lang="en-US" dirty="0" smtClean="0"/>
              <a:t>[4] 11-18-1926-02-0eht-terminology-for-ap-coordination</a:t>
            </a:r>
          </a:p>
          <a:p>
            <a:r>
              <a:rPr lang="en-US" dirty="0" smtClean="0"/>
              <a:t>[5] </a:t>
            </a:r>
            <a:r>
              <a:rPr lang="en-US" dirty="0"/>
              <a:t>11-14-0621-04-00ax-simulation-scenarios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1443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are many types of AP coordination [1-4], which can be summarized into two levels 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Level 1: the </a:t>
            </a:r>
            <a:r>
              <a:rPr lang="en-US" sz="1400" dirty="0"/>
              <a:t>data of one user is sent from a single </a:t>
            </a:r>
            <a:r>
              <a:rPr lang="en-US" sz="1400" dirty="0" smtClean="0"/>
              <a:t>AP </a:t>
            </a:r>
            <a:r>
              <a:rPr lang="en-US" sz="1400" dirty="0" smtClean="0">
                <a:sym typeface="Wingdings" panose="05000000000000000000" pitchFamily="2" charset="2"/>
              </a:rPr>
              <a:t> use the term </a:t>
            </a:r>
            <a:r>
              <a:rPr lang="en-US" sz="1400" i="1" dirty="0" smtClean="0">
                <a:sym typeface="Wingdings" panose="05000000000000000000" pitchFamily="2" charset="2"/>
              </a:rPr>
              <a:t>Coordinated </a:t>
            </a:r>
            <a:r>
              <a:rPr lang="en-US" sz="1400" dirty="0" smtClean="0">
                <a:sym typeface="Wingdings" panose="05000000000000000000" pitchFamily="2" charset="2"/>
              </a:rPr>
              <a:t>in their names</a:t>
            </a:r>
            <a:endParaRPr lang="en-US" altLang="zh-CN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Level 2: </a:t>
            </a:r>
            <a:r>
              <a:rPr lang="en-US" altLang="zh-CN" sz="1400" dirty="0" smtClean="0"/>
              <a:t>the </a:t>
            </a:r>
            <a:r>
              <a:rPr lang="en-US" sz="1400" dirty="0"/>
              <a:t>data of one user is sent from </a:t>
            </a:r>
            <a:r>
              <a:rPr lang="en-US" sz="1400" dirty="0" smtClean="0"/>
              <a:t>multiple APs </a:t>
            </a:r>
            <a:r>
              <a:rPr lang="en-US" sz="1400" dirty="0" smtClean="0">
                <a:sym typeface="Wingdings" panose="05000000000000000000" pitchFamily="2" charset="2"/>
              </a:rPr>
              <a:t> use the term </a:t>
            </a:r>
            <a:r>
              <a:rPr lang="en-US" sz="1400" i="1" dirty="0" smtClean="0">
                <a:sym typeface="Wingdings" panose="05000000000000000000" pitchFamily="2" charset="2"/>
              </a:rPr>
              <a:t>Joint</a:t>
            </a:r>
            <a:r>
              <a:rPr lang="en-US" sz="1400" dirty="0" smtClean="0">
                <a:sym typeface="Wingdings" panose="05000000000000000000" pitchFamily="2" charset="2"/>
              </a:rPr>
              <a:t> in their names</a:t>
            </a:r>
            <a:endParaRPr lang="en-US" altLang="zh-CN" sz="140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“Coordinated” level, the following types are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Coordinated BF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Coordinated OFDMA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“Joint” level, the following types are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Joint processing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/>
              <a:t>Multi-user case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Single-user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This contribution proposes a new mode of AP coordination under the “Coordinated” level: </a:t>
            </a:r>
            <a:r>
              <a:rPr lang="en-US" altLang="zh-CN" sz="1400" dirty="0" smtClean="0"/>
              <a:t>Coordinated Spatial Reuse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Coordinated Spatial Reuse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3484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400" b="0" dirty="0" smtClean="0"/>
              <a:t>Coordinated spatial reuse is parallel transmission of two APs in a coordinated way</a:t>
            </a:r>
            <a:endParaRPr lang="en-US" altLang="zh-CN" sz="1400" b="0" dirty="0" smtClean="0">
              <a:solidFill>
                <a:schemeClr val="accent2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400" b="0" dirty="0" smtClean="0"/>
              <a:t>Coordinated spatial reuse can be used when BSS1 and BSS2 are “relatively far” from each other, the meaning of “relatively far” is two folds: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Not near: interference is not so strong, nulling may not be needed, power control is enough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Not too far: the channel state is busy (received signal power &gt; -82dBm)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In 11ax, spatial </a:t>
            </a:r>
            <a:r>
              <a:rPr lang="en-US" altLang="zh-CN" sz="1400" b="0" dirty="0"/>
              <a:t>reuse can be used in this case, but it is an uncoordinated </a:t>
            </a:r>
            <a:r>
              <a:rPr lang="en-US" altLang="zh-CN" sz="1400" b="0" dirty="0" smtClean="0"/>
              <a:t>way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Many SR transmissions can be initiated, which makes the interference hard to control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/>
              <a:t>With AP coordination in EHT, we can do it in a coordinated </a:t>
            </a:r>
            <a:r>
              <a:rPr lang="en-US" altLang="zh-CN" sz="1400" b="0" dirty="0" smtClean="0"/>
              <a:t>way, e.g., use a trigger frame to initialize the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Advantage: simple, less feedback overhead comparing with co-BF; less interference comparing with SR</a:t>
            </a:r>
            <a:endParaRPr lang="en-US" altLang="zh-CN" sz="1400" b="0" dirty="0"/>
          </a:p>
        </p:txBody>
      </p:sp>
      <p:sp>
        <p:nvSpPr>
          <p:cNvPr id="41" name="矩形 40"/>
          <p:cNvSpPr/>
          <p:nvPr/>
        </p:nvSpPr>
        <p:spPr bwMode="auto">
          <a:xfrm>
            <a:off x="2863788" y="5016130"/>
            <a:ext cx="216024" cy="187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125418" y="5016130"/>
            <a:ext cx="216024" cy="187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2719772" y="5653169"/>
            <a:ext cx="144016" cy="12630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6269434" y="5628661"/>
            <a:ext cx="144016" cy="12630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51" name="直接箭头连接符 50"/>
          <p:cNvCxnSpPr>
            <a:stCxn id="41" idx="2"/>
            <a:endCxn id="43" idx="7"/>
          </p:cNvCxnSpPr>
          <p:nvPr/>
        </p:nvCxnSpPr>
        <p:spPr bwMode="auto">
          <a:xfrm flipH="1">
            <a:off x="2842697" y="5203410"/>
            <a:ext cx="129103" cy="468256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2" idx="2"/>
            <a:endCxn id="50" idx="0"/>
          </p:cNvCxnSpPr>
          <p:nvPr/>
        </p:nvCxnSpPr>
        <p:spPr bwMode="auto">
          <a:xfrm>
            <a:off x="6233430" y="5203410"/>
            <a:ext cx="108012" cy="425251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41" idx="2"/>
            <a:endCxn id="50" idx="1"/>
          </p:cNvCxnSpPr>
          <p:nvPr/>
        </p:nvCxnSpPr>
        <p:spPr bwMode="auto">
          <a:xfrm>
            <a:off x="2971800" y="5203410"/>
            <a:ext cx="3318725" cy="44374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42" idx="2"/>
            <a:endCxn id="43" idx="7"/>
          </p:cNvCxnSpPr>
          <p:nvPr/>
        </p:nvCxnSpPr>
        <p:spPr bwMode="auto">
          <a:xfrm flipH="1">
            <a:off x="2842697" y="5203410"/>
            <a:ext cx="3390733" cy="468256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2079476" y="5179831"/>
            <a:ext cx="78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 smtClean="0">
                <a:solidFill>
                  <a:srgbClr val="00B050"/>
                </a:solidFill>
              </a:rPr>
              <a:t>Power controlled</a:t>
            </a:r>
            <a:endParaRPr lang="zh-CN" altLang="en-US" sz="1100" dirty="0">
              <a:solidFill>
                <a:srgbClr val="00B05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270803" y="5182509"/>
            <a:ext cx="8105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00B050"/>
                </a:solidFill>
              </a:rPr>
              <a:t>Power controlled</a:t>
            </a:r>
            <a:endParaRPr lang="zh-CN" altLang="en-US" sz="1100" dirty="0">
              <a:solidFill>
                <a:srgbClr val="00B050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227056" y="5021549"/>
            <a:ext cx="920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accent2">
                    <a:lumMod val="75000"/>
                  </a:schemeClr>
                </a:solidFill>
              </a:rPr>
              <a:t>Interference controlled</a:t>
            </a:r>
            <a:endParaRPr lang="zh-CN" alt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755234" y="478392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AP1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016864" y="478059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AP2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521504" y="578594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STA1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62634" y="578594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STA2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1807203" y="4240800"/>
            <a:ext cx="2160000" cy="216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椭圆 63"/>
          <p:cNvSpPr/>
          <p:nvPr/>
        </p:nvSpPr>
        <p:spPr bwMode="auto">
          <a:xfrm>
            <a:off x="5173201" y="4240800"/>
            <a:ext cx="2160000" cy="216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直接箭头连接符 21"/>
          <p:cNvCxnSpPr>
            <a:stCxn id="59" idx="1"/>
            <a:endCxn id="58" idx="3"/>
          </p:cNvCxnSpPr>
          <p:nvPr/>
        </p:nvCxnSpPr>
        <p:spPr bwMode="auto">
          <a:xfrm flipH="1">
            <a:off x="3212410" y="4919098"/>
            <a:ext cx="2804454" cy="333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4149101" y="4653123"/>
            <a:ext cx="92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2"/>
                </a:solidFill>
              </a:rPr>
              <a:t>Control Info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Coordinated </a:t>
            </a:r>
            <a:r>
              <a:rPr lang="en-US" altLang="zh-CN" dirty="0"/>
              <a:t>Spatial Reuse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Furthermore, coordinated spatial reuse can be combined with coordinated OFDMA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E.g., STA1 and STA4 are near to their own APs, and far from the interfering AP, they can share the same RU/channel; STA2 and STA3 will see relatively larger interference, they can use different RUs/channels</a:t>
            </a:r>
            <a:endParaRPr lang="en-US" altLang="zh-CN" sz="1600" b="0" dirty="0"/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182286"/>
              </p:ext>
            </p:extLst>
          </p:nvPr>
        </p:nvGraphicFramePr>
        <p:xfrm>
          <a:off x="1905000" y="2942662"/>
          <a:ext cx="5089369" cy="353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r:id="rId4" imgW="7534370" imgH="5229225" progId="Visio.Drawing.15">
                  <p:embed/>
                </p:oleObj>
              </mc:Choice>
              <mc:Fallback>
                <p:oleObj r:id="rId4" imgW="7534370" imgH="52292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942662"/>
                        <a:ext cx="5089369" cy="3532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接箭头连接符 5"/>
          <p:cNvCxnSpPr/>
          <p:nvPr/>
        </p:nvCxnSpPr>
        <p:spPr bwMode="auto">
          <a:xfrm flipH="1">
            <a:off x="3101909" y="4376410"/>
            <a:ext cx="2689291" cy="7695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038600" y="4114800"/>
            <a:ext cx="92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2"/>
                </a:solidFill>
              </a:rPr>
              <a:t>Control Info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5" name="右大括号 4"/>
          <p:cNvSpPr/>
          <p:nvPr/>
        </p:nvSpPr>
        <p:spPr bwMode="auto">
          <a:xfrm>
            <a:off x="5791200" y="58674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右大括号 10"/>
          <p:cNvSpPr/>
          <p:nvPr/>
        </p:nvSpPr>
        <p:spPr bwMode="auto">
          <a:xfrm>
            <a:off x="5806242" y="5606143"/>
            <a:ext cx="122316" cy="24220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接箭头连接符 9"/>
          <p:cNvCxnSpPr/>
          <p:nvPr/>
        </p:nvCxnSpPr>
        <p:spPr bwMode="auto">
          <a:xfrm flipV="1">
            <a:off x="6080958" y="5715000"/>
            <a:ext cx="396042" cy="122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6671940" y="5561111"/>
            <a:ext cx="2012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Coordinated spatial reuse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89783" y="5896768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Coordinated OFDMA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 bwMode="auto">
          <a:xfrm flipV="1">
            <a:off x="6080958" y="6057900"/>
            <a:ext cx="396042" cy="122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363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Level </a:t>
            </a:r>
            <a:r>
              <a:rPr lang="en-US" dirty="0"/>
              <a:t>S</a:t>
            </a:r>
            <a:r>
              <a:rPr lang="en-US" dirty="0" smtClean="0"/>
              <a:t>imulation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800" b="0" dirty="0" smtClean="0"/>
              <a:t>Simulation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We use the enterprise scenario defined in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Simulation </a:t>
            </a:r>
            <a:r>
              <a:rPr lang="en-US" sz="1800" b="0" dirty="0"/>
              <a:t>setting: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/>
              <a:t>Number of AP: </a:t>
            </a:r>
            <a:r>
              <a:rPr lang="en-US" altLang="zh-CN" sz="1400" dirty="0" smtClean="0"/>
              <a:t>32</a:t>
            </a:r>
            <a:endParaRPr lang="en-US" altLang="zh-CN" sz="1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/>
              <a:t>Number of STAs per BSS: 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/>
              <a:t>BSS Range: </a:t>
            </a:r>
            <a:r>
              <a:rPr lang="en-US" altLang="zh-CN" sz="1400" b="0" dirty="0" smtClean="0"/>
              <a:t>20m</a:t>
            </a:r>
            <a:endParaRPr lang="en-US" altLang="zh-CN" sz="1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Bandwidth: 20MHz @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 smtClean="0"/>
              <a:t>Traffic </a:t>
            </a:r>
            <a:r>
              <a:rPr lang="en-GB" sz="1400" b="0" dirty="0"/>
              <a:t>model: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Packet size: 1500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Data MCS: link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Antenna#: AP 1, STA 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4427984" y="2276872"/>
            <a:ext cx="4392488" cy="2664296"/>
            <a:chOff x="0" y="0"/>
            <a:chExt cx="68883" cy="46701"/>
          </a:xfrm>
        </p:grpSpPr>
        <p:pic>
          <p:nvPicPr>
            <p:cNvPr id="8" name="图片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920"/>
              <a:ext cx="28384" cy="164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Toplogy_dens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4" y="0"/>
              <a:ext cx="31439" cy="30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图片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5" y="33938"/>
              <a:ext cx="12764" cy="1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直接连接符 10"/>
            <p:cNvCxnSpPr>
              <a:cxnSpLocks noChangeShapeType="1"/>
            </p:cNvCxnSpPr>
            <p:nvPr/>
          </p:nvCxnSpPr>
          <p:spPr bwMode="auto">
            <a:xfrm flipV="1">
              <a:off x="1440" y="717"/>
              <a:ext cx="38164" cy="12242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11"/>
            <p:cNvCxnSpPr>
              <a:cxnSpLocks noChangeShapeType="1"/>
            </p:cNvCxnSpPr>
            <p:nvPr/>
          </p:nvCxnSpPr>
          <p:spPr bwMode="auto">
            <a:xfrm flipV="1">
              <a:off x="7920" y="1228"/>
              <a:ext cx="59708" cy="12157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/>
            <p:cNvCxnSpPr>
              <a:cxnSpLocks noChangeShapeType="1"/>
            </p:cNvCxnSpPr>
            <p:nvPr/>
          </p:nvCxnSpPr>
          <p:spPr bwMode="auto">
            <a:xfrm>
              <a:off x="1440" y="20372"/>
              <a:ext cx="38164" cy="8905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>
              <a:cxnSpLocks noChangeShapeType="1"/>
            </p:cNvCxnSpPr>
            <p:nvPr/>
          </p:nvCxnSpPr>
          <p:spPr bwMode="auto">
            <a:xfrm>
              <a:off x="7920" y="20160"/>
              <a:ext cx="59708" cy="9117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>
              <a:cxnSpLocks noChangeShapeType="1"/>
            </p:cNvCxnSpPr>
            <p:nvPr/>
          </p:nvCxnSpPr>
          <p:spPr bwMode="auto">
            <a:xfrm>
              <a:off x="47039" y="25782"/>
              <a:ext cx="7556" cy="10131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直接连接符 15"/>
            <p:cNvCxnSpPr>
              <a:cxnSpLocks noChangeShapeType="1"/>
            </p:cNvCxnSpPr>
            <p:nvPr/>
          </p:nvCxnSpPr>
          <p:spPr bwMode="auto">
            <a:xfrm>
              <a:off x="49828" y="25782"/>
              <a:ext cx="13443" cy="10269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直接连接符 16"/>
            <p:cNvCxnSpPr>
              <a:cxnSpLocks noChangeShapeType="1"/>
            </p:cNvCxnSpPr>
            <p:nvPr/>
          </p:nvCxnSpPr>
          <p:spPr bwMode="auto">
            <a:xfrm>
              <a:off x="47039" y="28457"/>
              <a:ext cx="7464" cy="16304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直接连接符 17"/>
            <p:cNvCxnSpPr>
              <a:cxnSpLocks noChangeShapeType="1"/>
            </p:cNvCxnSpPr>
            <p:nvPr/>
          </p:nvCxnSpPr>
          <p:spPr bwMode="auto">
            <a:xfrm>
              <a:off x="49872" y="28457"/>
              <a:ext cx="13495" cy="16304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7807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2" y="3505200"/>
            <a:ext cx="7911104" cy="297021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1676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UL results: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Comparing with EDCA, Coordinated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SR has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14%~53%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throughput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Comparing with SR, Coordinated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SR has up to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34%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throughput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gain when the number of slave APs is more than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  <a:cs typeface="Calibri" panose="020F0502020204030204" pitchFamily="34" charset="0"/>
              </a:rPr>
              <a:t>The packet loss is much lower since the interference from slave APs can be predicted</a:t>
            </a:r>
            <a:endParaRPr lang="en-US" sz="1400" dirty="0"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More collaborative APs can bring more throughput gain</a:t>
            </a:r>
            <a:endParaRPr lang="en-US" sz="1400" b="0" dirty="0" smtClean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40" name="文本框 39"/>
          <p:cNvSpPr txBox="1"/>
          <p:nvPr/>
        </p:nvSpPr>
        <p:spPr>
          <a:xfrm>
            <a:off x="2438400" y="343226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Throughput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867400" y="3432261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Packet Loss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486135" y="4198027"/>
            <a:ext cx="0" cy="10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3110635" y="4391037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53%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3581400" y="4198027"/>
            <a:ext cx="0" cy="68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3581400" y="4391037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</a:rPr>
              <a:t>34%</a:t>
            </a:r>
            <a:endParaRPr lang="en-US" sz="1000" dirty="0">
              <a:solidFill>
                <a:schemeClr val="accent2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V="1">
            <a:off x="1605700" y="4993610"/>
            <a:ext cx="0" cy="28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1605700" y="499361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14%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2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206" y="2283935"/>
            <a:ext cx="4265183" cy="3047368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UL results:</a:t>
            </a:r>
            <a:endParaRPr lang="en-US" sz="1200" b="0" dirty="0"/>
          </a:p>
        </p:txBody>
      </p:sp>
      <p:sp>
        <p:nvSpPr>
          <p:cNvPr id="3" name="文本框 2"/>
          <p:cNvSpPr txBox="1"/>
          <p:nvPr/>
        </p:nvSpPr>
        <p:spPr>
          <a:xfrm>
            <a:off x="5181600" y="5387171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Although the SINR of the co-SR is lower, the number of parallel links is higher, which contributes to the throughput gain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54" y="2283934"/>
            <a:ext cx="4087119" cy="3067161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066800" y="5389892"/>
            <a:ext cx="324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The cell-edge throughput of Co-SR is much better than EDCA and OBSSPD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The cell-edge throughput decreases with the number of slave APs since the interference increases, but still in a controllable region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1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87" y="3264601"/>
            <a:ext cx="8361001" cy="321081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9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DL results: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Comparing with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EDCA and SR,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Coordinated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SR has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20%~27%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throughput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gain</a:t>
            </a:r>
            <a:r>
              <a:rPr lang="en-US" sz="1400" dirty="0">
                <a:cs typeface="Calibri" panose="020F0502020204030204" pitchFamily="34" charset="0"/>
              </a:rPr>
              <a:t> when the number of slave APs is more than </a:t>
            </a:r>
            <a:r>
              <a:rPr lang="en-US" sz="1400" dirty="0" smtClean="0">
                <a:cs typeface="Calibri" panose="020F0502020204030204" pitchFamily="34" charset="0"/>
              </a:rPr>
              <a:t>2</a:t>
            </a:r>
            <a:endParaRPr lang="en-US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40" name="文本框 39"/>
          <p:cNvSpPr txBox="1"/>
          <p:nvPr/>
        </p:nvSpPr>
        <p:spPr>
          <a:xfrm>
            <a:off x="2196235" y="319101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Throughput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867400" y="317382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Packet Loss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V="1">
            <a:off x="2571735" y="4572000"/>
            <a:ext cx="0" cy="838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2196235" y="476501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20%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2743200" y="4572001"/>
            <a:ext cx="0" cy="10667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2788007" y="476501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</a:rPr>
              <a:t>27%</a:t>
            </a:r>
            <a:endParaRPr lang="en-US" sz="1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9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130" y="2362201"/>
            <a:ext cx="5660151" cy="4044069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DL results: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  <a:cs typeface="Calibri" panose="020F0502020204030204" pitchFamily="34" charset="0"/>
              </a:rPr>
              <a:t>SINR distribution</a:t>
            </a:r>
            <a:endParaRPr lang="en-US" sz="14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8943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27409</TotalTime>
  <Words>751</Words>
  <Application>Microsoft Office PowerPoint</Application>
  <PresentationFormat>全屏显示(4:3)</PresentationFormat>
  <Paragraphs>119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宋体</vt:lpstr>
      <vt:lpstr>Arial</vt:lpstr>
      <vt:lpstr>Calibri</vt:lpstr>
      <vt:lpstr>Times New Roman</vt:lpstr>
      <vt:lpstr>Wingdings</vt:lpstr>
      <vt:lpstr>Office Theme</vt:lpstr>
      <vt:lpstr>Visio.Drawing.15</vt:lpstr>
      <vt:lpstr>AP Coordination in EHT</vt:lpstr>
      <vt:lpstr>Introduction</vt:lpstr>
      <vt:lpstr>Coordinated Spatial Reuse</vt:lpstr>
      <vt:lpstr>Coordinated Spatial Reuse</vt:lpstr>
      <vt:lpstr>System Level Simulation</vt:lpstr>
      <vt:lpstr>Simulation Results</vt:lpstr>
      <vt:lpstr>Simulation Results</vt:lpstr>
      <vt:lpstr>Simulation Results</vt:lpstr>
      <vt:lpstr>Simulation Results</vt:lpstr>
      <vt:lpstr>Conclusion</vt:lpstr>
      <vt:lpstr>Reference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996</cp:revision>
  <cp:lastPrinted>1601-01-01T00:00:00Z</cp:lastPrinted>
  <dcterms:created xsi:type="dcterms:W3CDTF">2015-10-31T00:33:08Z</dcterms:created>
  <dcterms:modified xsi:type="dcterms:W3CDTF">2019-03-11T02:30:45Z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(3)BfC6hATFIN7KR6JRDqYUypyTZCZzmeVhfBFqqA3UEoiEfcgJbVNaGNn1xaGnuTQR4WzaCsVy
GOSf0mkxwXwF50ENq1UD6CNrLnRTiNnFsCbuY1lP88BHSM6en1xEguCFfYqNLltkDBn/sHnu
J/Pi2La3a6aL2YYVy7OW6vroEgs+Dt8TNkXCVu/0KtdYAI0tI2xCCRIYSmiEoDQ0VAitPb8g
7qZ3OEkuB/QhH16hup</vt:lpwstr>
  </property>
  <property fmtid="{D5CDD505-2E9C-101B-9397-08002B2CF9AE}" pid="3" name="_2015_ms_pID_7253431">
    <vt:lpwstr>v/5wZzSZP+hRuoGTsiNNmogLz+UuYLTqbbaAcB9eG2D0r5wEbQHufB
8n9H+QwvXWzGuxjX05ajFcOXq2pXV6nBWnHZNPbFdFWOljb94kO6q9zBnbRV4jG+VP2PBdMa
0egvFtHHIxJW7jUgnKLW6wvrs03UlDrOlcYLbtmOMyU2o02rGSJnkeSZgj60Uub3FeRRAExR
vMcUxxW1fNCx8wyTztIcvdz6gppdgQwgSF7t</vt:lpwstr>
  </property>
  <property fmtid="{D5CDD505-2E9C-101B-9397-08002B2CF9AE}" pid="4" name="sflag">
    <vt:lpwstr>1478207683</vt:lpwstr>
  </property>
  <property fmtid="{D5CDD505-2E9C-101B-9397-08002B2CF9AE}" pid="5" name="_2015_ms_pID_7253432">
    <vt:lpwstr>Mg==</vt:lpwstr>
  </property>
</Properties>
</file>