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68" r:id="rId4"/>
    <p:sldId id="262" r:id="rId5"/>
    <p:sldId id="266" r:id="rId6"/>
    <p:sldId id="269" r:id="rId7"/>
    <p:sldId id="267" r:id="rId8"/>
    <p:sldId id="265" r:id="rId9"/>
    <p:sldId id="263" r:id="rId10"/>
    <p:sldId id="270" r:id="rId11"/>
    <p:sldId id="271" r:id="rId12"/>
    <p:sldId id="272" r:id="rId13"/>
    <p:sldId id="273" r:id="rId14"/>
    <p:sldId id="264" r:id="rId15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0B5358C-0BE7-6741-9D9A-1349E210D706}">
          <p14:sldIdLst>
            <p14:sldId id="256"/>
            <p14:sldId id="257"/>
          </p14:sldIdLst>
        </p14:section>
        <p14:section name="Nomenclature" id="{48664D3A-42E7-0D40-BCAC-8DFEBEF2DC43}">
          <p14:sldIdLst>
            <p14:sldId id="268"/>
            <p14:sldId id="262"/>
            <p14:sldId id="266"/>
            <p14:sldId id="269"/>
            <p14:sldId id="267"/>
            <p14:sldId id="265"/>
          </p14:sldIdLst>
        </p14:section>
        <p14:section name="Selection Procedure" id="{F4785EE2-046A-DB4A-A342-AEBC6B56D141}">
          <p14:sldIdLst>
            <p14:sldId id="263"/>
            <p14:sldId id="270"/>
            <p14:sldId id="271"/>
            <p14:sldId id="272"/>
          </p14:sldIdLst>
        </p14:section>
        <p14:section name="Discussion on TGbc Selection Procedure" id="{AF6952C2-4164-084B-90ED-10FCD513998B}">
          <p14:sldIdLst>
            <p14:sldId id="273"/>
          </p14:sldIdLst>
        </p14:section>
        <p14:section name="References" id="{B8CDAE02-4DDB-A249-B29D-A91B2DDDDCFA}">
          <p14:sldIdLst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97" autoAdjust="0"/>
    <p:restoredTop sz="84890"/>
  </p:normalViewPr>
  <p:slideViewPr>
    <p:cSldViewPr>
      <p:cViewPr varScale="1">
        <p:scale>
          <a:sx n="107" d="100"/>
          <a:sy n="107" d="100"/>
        </p:scale>
        <p:origin x="1600" y="16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4" d="100"/>
          <a:sy n="94" d="100"/>
        </p:scale>
        <p:origin x="3728" y="21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e-DE"/>
              <a:t>doc.: IEEE 802.11-19/0090r1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January 2019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DE"/>
              <a:t>Marc Emmelmann (Koden-TI)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de-DE"/>
              <a:t>doc.: IEEE 802.11-19/0090r1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January 2019</a:t>
            </a: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de-DE"/>
              <a:t>Marc Emmelmann (Koden-TI)</a:t>
            </a: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de-DE"/>
              <a:t>doc.: IEEE 802.11-19/0090r1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GB"/>
              <a:t>January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de-DE"/>
              <a:t>Marc Emmelmann (Koden-TI)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de-DE"/>
              <a:t>doc.: IEEE 802.11-19/0090r1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GB"/>
              <a:t>January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de-DE"/>
              <a:t>Marc Emmelmann (Koden-TI)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11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037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de-DE"/>
              <a:t>doc.: IEEE 802.11-19/0090r1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GB"/>
              <a:t>January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de-DE"/>
              <a:t>Marc Emmelmann (Koden-TI)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14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de-DE"/>
              <a:t>doc.: IEEE 802.11-19/0090r1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GB"/>
              <a:t>January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de-DE"/>
              <a:t>Marc Emmelmann (Koden-TI)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de-DE"/>
              <a:t>doc.: IEEE 802.11-19/0090r1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GB"/>
              <a:t>January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de-DE"/>
              <a:t>Marc Emmelmann (Koden-TI)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4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de-DE"/>
              <a:t>doc.: IEEE 802.11-19/0090r1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GB"/>
              <a:t>January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de-DE"/>
              <a:t>Marc Emmelmann (Koden-TI)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5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585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de-DE"/>
              <a:t>doc.: IEEE 802.11-19/0090r1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GB"/>
              <a:t>January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de-DE"/>
              <a:t>Marc Emmelmann (Koden-TI)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6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163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de-DE"/>
              <a:t>doc.: IEEE 802.11-19/0090r1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GB"/>
              <a:t>January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de-DE"/>
              <a:t>Marc Emmelmann (Koden-TI)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7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2087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de-DE"/>
              <a:t>doc.: IEEE 802.11-19/0090r1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GB"/>
              <a:t>January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de-DE"/>
              <a:t>Marc Emmelmann (Koden-TI)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8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7441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de-DE"/>
              <a:t>doc.: IEEE 802.11-19/0090r1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GB"/>
              <a:t>January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de-DE"/>
              <a:t>Marc Emmelmann (Koden-TI)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9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703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de-DE"/>
              <a:t>doc.: IEEE 802.11-19/0090r1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GB"/>
              <a:t>January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de-DE"/>
              <a:t>Marc Emmelmann (Koden-TI)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10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95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January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Marc Emmelmann (Koden-TI)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de-DE"/>
              <a:t>Marc Emmelmann (Koden-TI)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January 2019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January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Marc Emmelmann (Koden-TI)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January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Marc Emmelmann (Koden-TI)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January 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Marc Emmelmann (Koden-TI)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January 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Marc Emmelmann (Koden-TI)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January 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Marc Emmelmann (Koden-TI)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January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Marc Emmelmann (Koden-TI)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January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Marc Emmelmann (Koden-TI)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January 2019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de-DE"/>
              <a:t>Marc Emmelmann (Koden-TI)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802.11-19/0090r2</a:t>
            </a:r>
          </a:p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GB"/>
              <a:t>January 2019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de-DE"/>
              <a:t>Marc Emmelmann (Koden-TI)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err="1"/>
              <a:t>TGbc</a:t>
            </a:r>
            <a:r>
              <a:rPr lang="en-GB" dirty="0"/>
              <a:t> Selection Procedure Discussion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2019-01-13</a:t>
            </a: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508000" y="2286000"/>
          <a:ext cx="8128000" cy="246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Dokument" r:id="rId4" imgW="8255000" imgH="2514600" progId="Word.Document.8">
                  <p:embed/>
                </p:oleObj>
              </mc:Choice>
              <mc:Fallback>
                <p:oleObj name="Dokument" r:id="rId4" imgW="8255000" imgH="2514600" progId="Word.Document.8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" y="2286000"/>
                        <a:ext cx="8128000" cy="2463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GB"/>
              <a:t>January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143636" y="6475413"/>
            <a:ext cx="2398702" cy="180975"/>
          </a:xfrm>
        </p:spPr>
        <p:txBody>
          <a:bodyPr/>
          <a:lstStyle/>
          <a:p>
            <a:r>
              <a:rPr lang="de-DE"/>
              <a:t>Marc Emmelmann (Koden-TI)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10</a:t>
            </a:fld>
            <a:endParaRPr lang="en-GB"/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/>
              <a:t>Selection Procedure:  Creation of Specification Framework Document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EE887D-61F9-0B40-84F8-8C003156E7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750" y="1700808"/>
            <a:ext cx="4254500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4469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GB"/>
              <a:t>January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143636" y="6475413"/>
            <a:ext cx="2398702" cy="180975"/>
          </a:xfrm>
        </p:spPr>
        <p:txBody>
          <a:bodyPr/>
          <a:lstStyle/>
          <a:p>
            <a:r>
              <a:rPr lang="de-DE"/>
              <a:t>Marc Emmelmann (Koden-TI)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11</a:t>
            </a:fld>
            <a:endParaRPr lang="en-GB"/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/>
              <a:t>Selection Procedure:  Creation of Detailed Specification Text (</a:t>
            </a:r>
            <a:r>
              <a:rPr lang="en-US" dirty="0" err="1"/>
              <a:t>TGbc</a:t>
            </a:r>
            <a:r>
              <a:rPr lang="en-US" dirty="0"/>
              <a:t> Draft)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CB1D5C-69AE-614F-A119-64DE920AEF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837928"/>
            <a:ext cx="2425700" cy="4543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90E9EB-0C14-264E-BC9A-2CD5877DA0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420888"/>
            <a:ext cx="2717800" cy="295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1158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C1072E-6AE0-294F-AE6B-1866DAFE56D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4AF261-62B5-9C4F-89D1-9F23AE02516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de-DE"/>
              <a:t>Marc Emmelmann (Koden-TI)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5C90D09-5DB5-7546-B313-3F6292E654A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GB"/>
              <a:t>January 2019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2FF1E3-CE57-4147-8B70-3E7ACF6E77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5135"/>
            <a:ext cx="9144000" cy="322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31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4C204-FF3F-AF4C-9491-BDC931865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on </a:t>
            </a:r>
            <a:r>
              <a:rPr lang="en-US" dirty="0" err="1"/>
              <a:t>TGbc</a:t>
            </a:r>
            <a:r>
              <a:rPr lang="en-US" dirty="0"/>
              <a:t> Selection Procedure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C2FA4-D141-5E43-83CA-B725ECB8DE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Aspects to consider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Overhead in creating the documents vs. clarity of what to achieve / do in the next step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Impact on timeline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Adapt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Some or all of the presented selection procedure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An entirely different approach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Vote to move from one “step” to the next one, i.e.: “believing the xxx Document is complete”?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6F552-7672-E744-925D-6A88CDC626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54BFEC-7995-B443-B8D6-51122EE6E1A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de-DE"/>
              <a:t>Marc Emmelmann (Koden-TI)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998CE5E-F249-B041-BE7F-2A64C0BD77A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GB"/>
              <a:t>January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6014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GB"/>
              <a:t>January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15074" y="6475413"/>
            <a:ext cx="2327264" cy="180975"/>
          </a:xfrm>
        </p:spPr>
        <p:txBody>
          <a:bodyPr/>
          <a:lstStyle/>
          <a:p>
            <a:r>
              <a:rPr lang="de-DE"/>
              <a:t>Marc Emmelmann (Koden-TI)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14</a:t>
            </a:fld>
            <a:endParaRPr lang="en-GB"/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References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208463"/>
          </a:xfrm>
          <a:ln/>
        </p:spPr>
        <p:txBody>
          <a:bodyPr/>
          <a:lstStyle/>
          <a:p>
            <a:r>
              <a:rPr lang="en-US" dirty="0"/>
              <a:t>[1]	 Proposed 801.11ax Functional Requirements, 11-14/1009r2.</a:t>
            </a:r>
          </a:p>
          <a:p>
            <a:r>
              <a:rPr lang="en-US" dirty="0"/>
              <a:t>[2]	 Specification Framework for </a:t>
            </a:r>
            <a:r>
              <a:rPr lang="en-US" dirty="0" err="1"/>
              <a:t>Tgax</a:t>
            </a:r>
            <a:r>
              <a:rPr lang="en-GB" dirty="0"/>
              <a:t>, 11-15/0132.</a:t>
            </a:r>
          </a:p>
          <a:p>
            <a:r>
              <a:rPr lang="en-GB" dirty="0"/>
              <a:t>[3]	</a:t>
            </a:r>
            <a:r>
              <a:rPr lang="en-US" dirty="0"/>
              <a:t> 802.11ax  Selection Procedure, 11-14/0938. </a:t>
            </a:r>
            <a:endParaRPr lang="en-GB" dirty="0"/>
          </a:p>
          <a:p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589203" cy="273050"/>
          </a:xfrm>
        </p:spPr>
        <p:txBody>
          <a:bodyPr/>
          <a:lstStyle/>
          <a:p>
            <a:r>
              <a:rPr lang="en-GB"/>
              <a:t>January 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de-DE"/>
              <a:t>Marc Emmelmann (Koden-TI)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628800"/>
            <a:ext cx="7772400" cy="4114800"/>
          </a:xfrm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The presentations aims at assisting </a:t>
            </a:r>
            <a:r>
              <a:rPr lang="en-GB" sz="2000" dirty="0" err="1"/>
              <a:t>TGbc</a:t>
            </a:r>
            <a:r>
              <a:rPr lang="en-GB" sz="2000" dirty="0"/>
              <a:t> in a discussion on a “Selection Procedure” to adapt for the task group.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sz="2000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The presentation summarizes one possible, full-scale selection procedure encompassing the creation of a ”Functional Requirement Document”, a “Specification Framework Document”, and “Full Draft Amending Text Proposals.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sz="2000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The discussion of the exhaustive selection procedure </a:t>
            </a:r>
            <a:r>
              <a:rPr lang="en-GB" sz="2000" dirty="0" err="1"/>
              <a:t>shoul</a:t>
            </a:r>
            <a:r>
              <a:rPr lang="en-GB" sz="2000" dirty="0"/>
              <a:t> allow </a:t>
            </a:r>
            <a:r>
              <a:rPr lang="en-GB" sz="2000" dirty="0" err="1"/>
              <a:t>TGbc</a:t>
            </a:r>
            <a:r>
              <a:rPr lang="en-GB" sz="2000" dirty="0"/>
              <a:t> to make an educated decision on which part(s) of the process to adopt.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sz="2000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The presented selection procedure corresponds to selection procedures discussed by, e.g., </a:t>
            </a:r>
            <a:r>
              <a:rPr lang="en-GB" sz="2000" dirty="0" err="1"/>
              <a:t>TGax</a:t>
            </a:r>
            <a:r>
              <a:rPr lang="en-GB" sz="2000" dirty="0"/>
              <a:t>, </a:t>
            </a:r>
            <a:r>
              <a:rPr lang="en-GB" sz="2000" dirty="0" err="1"/>
              <a:t>TGay</a:t>
            </a:r>
            <a:r>
              <a:rPr lang="en-GB" sz="2000" dirty="0"/>
              <a:t>, etc.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7057E-DC2D-294E-9D0F-496800BA9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Nomenclature --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9B4AF-85C7-2E46-9EAF-A54B3CC2F9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Functional Requirement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Specification Framework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Detailed Specification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Xxx “Text" vs. “Document”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9F56F9-F3A4-294F-864E-0F0809C2096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264F1B-F223-DD4D-9000-C71C7F83570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de-DE"/>
              <a:t>Marc Emmelmann (Koden-TI)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35F1D40-75E3-DB4E-8E88-D6AD005FD9D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GB"/>
              <a:t>January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1811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GB"/>
              <a:t>January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de-DE"/>
              <a:t>Marc Emmelmann (Koden-TI)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4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/>
              <a:t>Nomenclature:  Functional Requirement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032" y="1981200"/>
            <a:ext cx="7772400" cy="41148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dirty="0"/>
              <a:t>High-level / abstract description of a goal or aspect, which is to be addressed.</a:t>
            </a:r>
          </a:p>
          <a:p>
            <a:pPr>
              <a:buFont typeface="Times New Roman" pitchFamily="16" charset="0"/>
              <a:buChar char="•"/>
            </a:pPr>
            <a:r>
              <a:rPr lang="en-GB" u="sng" dirty="0"/>
              <a:t>Not</a:t>
            </a:r>
            <a:r>
              <a:rPr lang="en-GB" dirty="0"/>
              <a:t> a detailed text on how to realize the goal (this is a technical feature that would go in the SFD).</a:t>
            </a:r>
          </a:p>
          <a:p>
            <a:pPr>
              <a:buFont typeface="Times New Roman" pitchFamily="16" charset="0"/>
              <a:buChar char="•"/>
            </a:pPr>
            <a:r>
              <a:rPr lang="en-GB" dirty="0"/>
              <a:t>Examples [1]:</a:t>
            </a:r>
          </a:p>
          <a:p>
            <a:pPr lvl="1">
              <a:buFont typeface="Times New Roman" pitchFamily="16" charset="0"/>
              <a:buChar char="•"/>
            </a:pPr>
            <a:r>
              <a:rPr lang="en-US" sz="1200" dirty="0"/>
              <a:t>The amendment shall provide at least one mode of operation capable of achieving at least four times improvement in the average throughput per station in a dense deployment scenario, while maintaining or improving the power efficiency per station</a:t>
            </a:r>
            <a:endParaRPr lang="en-GB" sz="1200" dirty="0"/>
          </a:p>
          <a:p>
            <a:pPr lvl="1">
              <a:buFont typeface="Times New Roman" pitchFamily="16" charset="0"/>
              <a:buChar char="•"/>
            </a:pPr>
            <a:r>
              <a:rPr lang="en-US" sz="1200" dirty="0"/>
              <a:t>The amendment shall bring latency to a desirable level to meet QoS requirements in high dense deployment scenario.</a:t>
            </a:r>
            <a:endParaRPr lang="en-GB" sz="1200" dirty="0"/>
          </a:p>
          <a:p>
            <a:pPr lvl="1">
              <a:buFont typeface="Times New Roman" pitchFamily="16" charset="0"/>
              <a:buChar char="•"/>
            </a:pPr>
            <a:r>
              <a:rPr lang="en-US" sz="1200" dirty="0"/>
              <a:t>The amendment shall provide a mechanism to facilitate efficient use of spectrum resources and to manage interference between neighboring overlapping BSS (OBSS) in a dense deployment scenario.</a:t>
            </a:r>
            <a:endParaRPr lang="en-GB" sz="1200" dirty="0"/>
          </a:p>
          <a:p>
            <a:pPr lvl="1">
              <a:buFont typeface="Times New Roman" pitchFamily="16" charset="0"/>
              <a:buChar char="•"/>
            </a:pPr>
            <a:r>
              <a:rPr lang="en-GB" sz="1200" dirty="0"/>
              <a:t>The amendment shall enable backward compatibility with legacy IEEE 802.11 devices operating in the same band.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1200" dirty="0"/>
              <a:t>The amendment shall enable coexistence with legacy IEEE 802.11 devices operating in the same band. 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1200" dirty="0"/>
              <a:t>Legacy performance shall not be significantly degraded by operation in or in proximity of 11ax network. </a:t>
            </a:r>
            <a:endParaRPr lang="en-US" sz="1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GB"/>
              <a:t>January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de-DE"/>
              <a:t>Marc Emmelmann (Koden-TI)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5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/>
              <a:t>Nomenclature:  Specification Framework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dirty="0"/>
              <a:t>Text that technically describe in the context of 802.11 how to implement / realize one or several functional requirements.</a:t>
            </a:r>
          </a:p>
          <a:p>
            <a:pPr>
              <a:buFont typeface="Times New Roman" pitchFamily="16" charset="0"/>
              <a:buChar char="•"/>
            </a:pPr>
            <a:r>
              <a:rPr lang="en-GB" dirty="0"/>
              <a:t>Includes all technical features, such as descriptions of frame formats or technical concepts</a:t>
            </a:r>
          </a:p>
          <a:p>
            <a:pPr>
              <a:buFont typeface="Times New Roman" pitchFamily="16" charset="0"/>
              <a:buChar char="•"/>
            </a:pPr>
            <a:r>
              <a:rPr lang="en-GB" dirty="0"/>
              <a:t>Focus on the technical details / decisions on how to achieve the requirements</a:t>
            </a:r>
          </a:p>
          <a:p>
            <a:pPr>
              <a:buFont typeface="Times New Roman" pitchFamily="16" charset="0"/>
              <a:buChar char="•"/>
            </a:pPr>
            <a:r>
              <a:rPr lang="en-GB" dirty="0"/>
              <a:t>Do not focus on how to include the technical concepts &amp; ideas in the final</a:t>
            </a:r>
          </a:p>
        </p:txBody>
      </p:sp>
    </p:spTree>
    <p:extLst>
      <p:ext uri="{BB962C8B-B14F-4D97-AF65-F5344CB8AC3E}">
        <p14:creationId xmlns:p14="http://schemas.microsoft.com/office/powerpoint/2010/main" val="33759784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GB"/>
              <a:t>January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de-DE"/>
              <a:t>Marc Emmelmann (Koden-TI)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6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/>
              <a:t>Nomenclature:  Specification Framework (cont.)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dirty="0"/>
              <a:t>Examples [2]:</a:t>
            </a:r>
          </a:p>
          <a:p>
            <a:pPr marL="457200" lvl="1" indent="0"/>
            <a:r>
              <a:rPr lang="en-GB" sz="1400" dirty="0"/>
              <a:t>6	MAC</a:t>
            </a:r>
          </a:p>
          <a:p>
            <a:pPr marL="457200" lvl="1" indent="0"/>
            <a:r>
              <a:rPr lang="en-GB" sz="1400" dirty="0"/>
              <a:t>6.1	General</a:t>
            </a:r>
          </a:p>
          <a:p>
            <a:pPr marL="457200" lvl="1" indent="0"/>
            <a:r>
              <a:rPr lang="en-GB" sz="1400" dirty="0"/>
              <a:t>This section describes general MAC functional blocks.</a:t>
            </a:r>
          </a:p>
          <a:p>
            <a:pPr marL="457200" lvl="1" indent="0"/>
            <a:endParaRPr lang="en-GB" sz="1400" dirty="0"/>
          </a:p>
          <a:p>
            <a:pPr marL="457200" lvl="1" indent="0"/>
            <a:r>
              <a:rPr lang="en-GB" sz="1400" dirty="0"/>
              <a:t>The amendment shall define a mechanism to allow the AP to configure the use of RTS/CTS initiated by non-AP STA.</a:t>
            </a:r>
          </a:p>
          <a:p>
            <a:pPr marL="457200" lvl="1" indent="0"/>
            <a:r>
              <a:rPr lang="en-GB" sz="1400" dirty="0"/>
              <a:t>[MAC Motion #1, January 2015, see [140]]</a:t>
            </a:r>
          </a:p>
          <a:p>
            <a:pPr marL="457200" lvl="1" indent="0"/>
            <a:endParaRPr lang="en-GB" sz="1400" dirty="0"/>
          </a:p>
          <a:p>
            <a:pPr marL="457200" lvl="1" indent="0"/>
            <a:r>
              <a:rPr lang="en-GB" sz="1400" dirty="0"/>
              <a:t>In 2.4 GHz HE STAs should send beacon and probe (request &amp; response) frames at rates ≥ 5.5 Mb/s. [MAC Motion 24, 2015, see [141]]</a:t>
            </a:r>
          </a:p>
          <a:p>
            <a:pPr marL="457200" lvl="1" indent="0"/>
            <a:endParaRPr lang="en-GB" sz="1400" dirty="0"/>
          </a:p>
          <a:p>
            <a:pPr marL="457200" lvl="1" indent="0"/>
            <a:r>
              <a:rPr lang="en-GB" sz="1400" dirty="0"/>
              <a:t>HE STAs shall support the Multiple BSSID Set.</a:t>
            </a:r>
          </a:p>
          <a:p>
            <a:pPr marL="457200" lvl="1" indent="0"/>
            <a:r>
              <a:rPr lang="en-GB" sz="1400" dirty="0"/>
              <a:t>[MAC Motion 28, September 17, 2015, see [142]]</a:t>
            </a:r>
          </a:p>
          <a:p>
            <a:pPr marL="457200" lvl="1" indent="0"/>
            <a:endParaRPr lang="en-GB" dirty="0"/>
          </a:p>
          <a:p>
            <a:pPr marL="457200" lvl="1" indent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40819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GB"/>
              <a:t>January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de-DE"/>
              <a:t>Marc Emmelmann (Koden-TI)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7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/>
              <a:t>Nomenclature:  Detailed Specification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dirty="0"/>
              <a:t>Detailed specification text (= actual amendment text) including instructions to the editor on how to modify the 802.11 standard (and amendments preceding </a:t>
            </a:r>
            <a:r>
              <a:rPr lang="en-GB" dirty="0" err="1"/>
              <a:t>TGbc</a:t>
            </a:r>
            <a:r>
              <a:rPr lang="en-GB" dirty="0"/>
              <a:t>) </a:t>
            </a:r>
          </a:p>
          <a:p>
            <a:pPr>
              <a:buFont typeface="Times New Roman" pitchFamily="16" charset="0"/>
              <a:buChar char="•"/>
            </a:pPr>
            <a:r>
              <a:rPr lang="en-GB" dirty="0"/>
              <a:t>Details one or all aspects of the Specification Framework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/>
              <a:t>All aspects = full proposal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/>
              <a:t>Not all aspects = partial proposal</a:t>
            </a:r>
          </a:p>
          <a:p>
            <a:pPr>
              <a:buFont typeface="Times New Roman" pitchFamily="16" charset="0"/>
              <a:buChar char="•"/>
            </a:pPr>
            <a:r>
              <a:rPr lang="en-GB" dirty="0"/>
              <a:t>Examples: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/>
              <a:t>… you know that part of the game ;-) </a:t>
            </a:r>
          </a:p>
        </p:txBody>
      </p:sp>
    </p:spTree>
    <p:extLst>
      <p:ext uri="{BB962C8B-B14F-4D97-AF65-F5344CB8AC3E}">
        <p14:creationId xmlns:p14="http://schemas.microsoft.com/office/powerpoint/2010/main" val="2542679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GB"/>
              <a:t>January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de-DE"/>
              <a:t>Marc Emmelmann (Koden-TI)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8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/>
              <a:t>Nomenclature:  TG Documents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dirty="0"/>
              <a:t>Xxx := Functional Requirement || Specification Framework || Detailed Specification</a:t>
            </a:r>
          </a:p>
          <a:p>
            <a:pPr>
              <a:buFont typeface="Times New Roman" pitchFamily="16" charset="0"/>
              <a:buChar char="•"/>
            </a:pPr>
            <a:endParaRPr lang="en-GB" dirty="0"/>
          </a:p>
          <a:p>
            <a:pPr>
              <a:buFont typeface="Times New Roman" pitchFamily="16" charset="0"/>
              <a:buChar char="•"/>
            </a:pPr>
            <a:r>
              <a:rPr lang="en-GB" dirty="0"/>
              <a:t>Xxx Text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/>
              <a:t>Individual contribution of </a:t>
            </a:r>
            <a:r>
              <a:rPr lang="en-GB" dirty="0" err="1"/>
              <a:t>xxxText</a:t>
            </a:r>
            <a:endParaRPr lang="en-GB" dirty="0"/>
          </a:p>
          <a:p>
            <a:pPr lvl="1">
              <a:buFont typeface="Times New Roman" pitchFamily="16" charset="0"/>
              <a:buChar char="•"/>
            </a:pPr>
            <a:r>
              <a:rPr lang="en-GB" dirty="0"/>
              <a:t>Subject to discussion and approval by the TG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/>
              <a:t>Owned by the “authors”</a:t>
            </a:r>
          </a:p>
          <a:p>
            <a:pPr>
              <a:buFont typeface="Times New Roman" pitchFamily="16" charset="0"/>
              <a:buChar char="•"/>
            </a:pPr>
            <a:r>
              <a:rPr lang="en-GB" dirty="0"/>
              <a:t>Xxx Document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/>
              <a:t>Document owned by the TG, handled by the TG-Editor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/>
              <a:t>Collection of all approved xxx Text submission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/>
              <a:t>Detailed Specification Document == </a:t>
            </a:r>
            <a:r>
              <a:rPr lang="en-GB" dirty="0" err="1"/>
              <a:t>TGbc</a:t>
            </a:r>
            <a:r>
              <a:rPr lang="en-GB" dirty="0"/>
              <a:t> Draft</a:t>
            </a:r>
          </a:p>
          <a:p>
            <a:pPr>
              <a:buFont typeface="Times New Roman" pitchFamily="16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75065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GB"/>
              <a:t>January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143636" y="6475413"/>
            <a:ext cx="2398702" cy="180975"/>
          </a:xfrm>
        </p:spPr>
        <p:txBody>
          <a:bodyPr/>
          <a:lstStyle/>
          <a:p>
            <a:r>
              <a:rPr lang="de-DE"/>
              <a:t>Marc Emmelmann (Koden-TI)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9</a:t>
            </a:fld>
            <a:endParaRPr lang="en-GB"/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/>
              <a:t>Selection Procedure:  Creation of Functional Requirements Document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A4A160A-E226-394D-92E9-01BA2C3DA2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844675"/>
            <a:ext cx="4254500" cy="45212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802-11-Submission-Koden-TI-plai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802-11-Submission-Koden-TI-plain</Template>
  <TotalTime>1042</TotalTime>
  <Words>882</Words>
  <Application>Microsoft Macintosh PowerPoint</Application>
  <PresentationFormat>On-screen Show (4:3)</PresentationFormat>
  <Paragraphs>165</Paragraphs>
  <Slides>14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 Unicode MS</vt:lpstr>
      <vt:lpstr>MS Gothic</vt:lpstr>
      <vt:lpstr>Arial</vt:lpstr>
      <vt:lpstr>Times New Roman</vt:lpstr>
      <vt:lpstr>802-11-Submission-Koden-TI-plain</vt:lpstr>
      <vt:lpstr>Dokument</vt:lpstr>
      <vt:lpstr>TGbc Selection Procedure Discussion</vt:lpstr>
      <vt:lpstr>Abstract</vt:lpstr>
      <vt:lpstr>Nomenclature -- Overview</vt:lpstr>
      <vt:lpstr>Nomenclature:  Functional Requirement</vt:lpstr>
      <vt:lpstr>Nomenclature:  Specification Framework</vt:lpstr>
      <vt:lpstr>Nomenclature:  Specification Framework (cont.)</vt:lpstr>
      <vt:lpstr>Nomenclature:  Detailed Specification</vt:lpstr>
      <vt:lpstr>Nomenclature:  TG Documents</vt:lpstr>
      <vt:lpstr>Selection Procedure:  Creation of Functional Requirements Document</vt:lpstr>
      <vt:lpstr>Selection Procedure:  Creation of Specification Framework Document</vt:lpstr>
      <vt:lpstr>Selection Procedure:  Creation of Detailed Specification Text (TGbc Draft)</vt:lpstr>
      <vt:lpstr>PowerPoint Presentation</vt:lpstr>
      <vt:lpstr>Discussion on TGbc Selection Procedure</vt:lpstr>
      <vt:lpstr>References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TGbc Selection Procedure Discussion</dc:title>
  <dc:subject/>
  <dc:creator>Marc Emmelmann</dc:creator>
  <cp:keywords/>
  <dc:description/>
  <cp:lastModifiedBy>Marc Emmelmann</cp:lastModifiedBy>
  <cp:revision>17</cp:revision>
  <cp:lastPrinted>1601-01-01T00:00:00Z</cp:lastPrinted>
  <dcterms:created xsi:type="dcterms:W3CDTF">2019-01-13T21:53:29Z</dcterms:created>
  <dcterms:modified xsi:type="dcterms:W3CDTF">2019-01-16T13:57:00Z</dcterms:modified>
  <cp:category/>
</cp:coreProperties>
</file>