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62" r:id="rId5"/>
    <p:sldId id="266" r:id="rId6"/>
    <p:sldId id="269" r:id="rId7"/>
    <p:sldId id="267" r:id="rId8"/>
    <p:sldId id="265" r:id="rId9"/>
    <p:sldId id="263" r:id="rId10"/>
    <p:sldId id="270" r:id="rId11"/>
    <p:sldId id="271" r:id="rId12"/>
    <p:sldId id="272" r:id="rId13"/>
    <p:sldId id="273" r:id="rId14"/>
    <p:sldId id="264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B5358C-0BE7-6741-9D9A-1349E210D706}">
          <p14:sldIdLst>
            <p14:sldId id="256"/>
            <p14:sldId id="257"/>
          </p14:sldIdLst>
        </p14:section>
        <p14:section name="Nomenclature" id="{48664D3A-42E7-0D40-BCAC-8DFEBEF2DC43}">
          <p14:sldIdLst>
            <p14:sldId id="268"/>
            <p14:sldId id="262"/>
            <p14:sldId id="266"/>
            <p14:sldId id="269"/>
            <p14:sldId id="267"/>
            <p14:sldId id="265"/>
          </p14:sldIdLst>
        </p14:section>
        <p14:section name="Selection Procedure" id="{F4785EE2-046A-DB4A-A342-AEBC6B56D141}">
          <p14:sldIdLst>
            <p14:sldId id="263"/>
            <p14:sldId id="270"/>
            <p14:sldId id="271"/>
            <p14:sldId id="272"/>
          </p14:sldIdLst>
        </p14:section>
        <p14:section name="Discussion on TGbc Selection Procedure" id="{AF6952C2-4164-084B-90ED-10FCD513998B}">
          <p14:sldIdLst>
            <p14:sldId id="273"/>
          </p14:sldIdLst>
        </p14:section>
        <p14:section name="References" id="{B8CDAE02-4DDB-A249-B29D-A91B2DDDDCFA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 autoAdjust="0"/>
    <p:restoredTop sz="84890"/>
  </p:normalViewPr>
  <p:slideViewPr>
    <p:cSldViewPr>
      <p:cViewPr varScale="1">
        <p:scale>
          <a:sx n="107" d="100"/>
          <a:sy n="107" d="100"/>
        </p:scale>
        <p:origin x="1600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3728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January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8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0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802.11-19/0090r1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 Emmelmann (Koden-TI)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802.11-19/0090r1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TGbc</a:t>
            </a:r>
            <a:r>
              <a:rPr lang="en-GB" dirty="0"/>
              <a:t> Selection Procedure Discussion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2019-01-13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8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Specification Framework Document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E887D-61F9-0B40-84F8-8C003156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1700808"/>
            <a:ext cx="42545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46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Detailed Specification Text (</a:t>
            </a:r>
            <a:r>
              <a:rPr lang="en-US" dirty="0" err="1"/>
              <a:t>TGbc</a:t>
            </a:r>
            <a:r>
              <a:rPr lang="en-US" dirty="0"/>
              <a:t> Draft)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B1D5C-69AE-614F-A119-64DE920A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7928"/>
            <a:ext cx="2425700" cy="454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0E9EB-0C14-264E-BC9A-2CD5877DA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2717800" cy="29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5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1072E-6AE0-294F-AE6B-1866DAFE5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AF261-62B5-9C4F-89D1-9F23AE02516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C90D09-5DB5-7546-B313-3F6292E654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FF1E3-CE57-4147-8B70-3E7ACF6E7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135"/>
            <a:ext cx="9144000" cy="32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C204-FF3F-AF4C-9491-BDC93186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</a:t>
            </a:r>
            <a:r>
              <a:rPr lang="en-US" dirty="0" err="1"/>
              <a:t>TGbc</a:t>
            </a:r>
            <a:r>
              <a:rPr lang="en-US" dirty="0"/>
              <a:t> Selection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C2FA4-D141-5E43-83CA-B725ECB8D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Aspects to consider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Overhead in creating the documents vs. clarity of what to achieve / do in the next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on timeline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Adapt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or all of the presented selection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entirely different approach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Vote to move from one “step” to the next one, i.e.: “believing the xxx Document is complete”?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6F552-7672-E744-925D-6A88CDC62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4BFEC-7995-B443-B8D6-51122EE6E1A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98CE5E-F249-B041-BE7F-2A64C0BD77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01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[1]	 Proposed 801.11ax Functional Requirements, 11-14/1009r2.</a:t>
            </a:r>
          </a:p>
          <a:p>
            <a:r>
              <a:rPr lang="en-US" dirty="0"/>
              <a:t>[2]	 Specification Framework for </a:t>
            </a:r>
            <a:r>
              <a:rPr lang="en-US" dirty="0" err="1"/>
              <a:t>Tgax</a:t>
            </a:r>
            <a:r>
              <a:rPr lang="en-GB" dirty="0"/>
              <a:t>, 11-15/0132.</a:t>
            </a:r>
          </a:p>
          <a:p>
            <a:r>
              <a:rPr lang="en-GB" dirty="0"/>
              <a:t>[3]	</a:t>
            </a:r>
            <a:r>
              <a:rPr lang="en-US" dirty="0"/>
              <a:t> 802.11ax  Selection Procedure, 11-14/0938. 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presentations aims at assisting </a:t>
            </a:r>
            <a:r>
              <a:rPr lang="en-GB" sz="2000" dirty="0" err="1"/>
              <a:t>TGbc</a:t>
            </a:r>
            <a:r>
              <a:rPr lang="en-GB" sz="2000" dirty="0"/>
              <a:t> in a discussion on a “Selection Procedure” to adapt for the task group.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presentation summarizes one possible, full-scale selection procedure encompassing the creation of a ”Functional Requirement Document”, a “Specification Framework Document”, and “Full Draft Amending Text Proposals.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discussion of the exhaustive selection procedure </a:t>
            </a:r>
            <a:r>
              <a:rPr lang="en-GB" sz="2000" dirty="0" err="1"/>
              <a:t>shoul</a:t>
            </a:r>
            <a:r>
              <a:rPr lang="en-GB" sz="2000" dirty="0"/>
              <a:t> allow </a:t>
            </a:r>
            <a:r>
              <a:rPr lang="en-GB" sz="2000" dirty="0" err="1"/>
              <a:t>TGbc</a:t>
            </a:r>
            <a:r>
              <a:rPr lang="en-GB" sz="2000" dirty="0"/>
              <a:t> to make an educated decision on which part(s) of the process to adopt.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The presented selection procedure corresponds to selection procedures discussed by, e.g., </a:t>
            </a:r>
            <a:r>
              <a:rPr lang="en-GB" sz="2000" dirty="0" err="1"/>
              <a:t>TGax</a:t>
            </a:r>
            <a:r>
              <a:rPr lang="en-GB" sz="2000" dirty="0"/>
              <a:t>, </a:t>
            </a:r>
            <a:r>
              <a:rPr lang="en-GB" sz="2000" dirty="0" err="1"/>
              <a:t>TGay</a:t>
            </a:r>
            <a:r>
              <a:rPr lang="en-GB" sz="2000" dirty="0"/>
              <a:t>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057E-DC2D-294E-9D0F-496800BA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 --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B4AF-85C7-2E46-9EAF-A54B3CC2F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Functional Requirement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Specification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Detailed Specification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Xxx “Text" vs. “Document”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56F9-F3A4-294F-864E-0F0809C20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64F1B-F223-DD4D-9000-C71C7F83570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5F1D40-75E3-DB4E-8E88-D6AD005FD9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1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Functional Requirement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032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High-level / abstract description of a goal or aspect, which is to be addressed.</a:t>
            </a:r>
          </a:p>
          <a:p>
            <a:pPr>
              <a:buFont typeface="Times New Roman" pitchFamily="16" charset="0"/>
              <a:buChar char="•"/>
            </a:pPr>
            <a:r>
              <a:rPr lang="en-GB" u="sng" dirty="0"/>
              <a:t>Not</a:t>
            </a:r>
            <a:r>
              <a:rPr lang="en-GB" dirty="0"/>
              <a:t> a detailed text on how to realize the goal (this is a technical feature that would go in the SFD).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Examples [1]: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200" dirty="0"/>
              <a:t>The amendment shall provide at least one mode of operation capable of achieving at least four times improvement in the average throughput per station in a dense deployment scenario, while maintaining or improving the power efficiency per station</a:t>
            </a:r>
            <a:endParaRPr lang="en-GB" sz="1200" dirty="0"/>
          </a:p>
          <a:p>
            <a:pPr lvl="1">
              <a:buFont typeface="Times New Roman" pitchFamily="16" charset="0"/>
              <a:buChar char="•"/>
            </a:pPr>
            <a:r>
              <a:rPr lang="en-US" sz="1200" dirty="0"/>
              <a:t>The amendment shall bring latency to a desirable level to meet QoS requirements in high dense deployment scenario.</a:t>
            </a:r>
            <a:endParaRPr lang="en-GB" sz="1200" dirty="0"/>
          </a:p>
          <a:p>
            <a:pPr lvl="1">
              <a:buFont typeface="Times New Roman" pitchFamily="16" charset="0"/>
              <a:buChar char="•"/>
            </a:pPr>
            <a:r>
              <a:rPr lang="en-US" sz="1200" dirty="0"/>
              <a:t>The amendment shall provide a mechanism to facilitate efficient use of spectrum resources and to manage interference between neighboring overlapping BSS (OBSS) in a dense deployment scenario.</a:t>
            </a:r>
            <a:endParaRPr lang="en-GB" sz="1200" dirty="0"/>
          </a:p>
          <a:p>
            <a:pPr lvl="1">
              <a:buFont typeface="Times New Roman" pitchFamily="16" charset="0"/>
              <a:buChar char="•"/>
            </a:pPr>
            <a:r>
              <a:rPr lang="en-GB" sz="1200" dirty="0"/>
              <a:t>The amendment shall enable backward compatibility with legacy IEEE 802.11 devices operating in the same band.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200" dirty="0"/>
              <a:t>The amendment shall enable coexistence with legacy IEEE 802.11 devices operating in the same band.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200" dirty="0"/>
              <a:t>Legacy performance shall not be significantly degraded by operation in or in proximity of 11ax network. 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Specification Framework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Text that technically describe in the context of 802.11 how to implement / realize one or several functional requirements.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Includes all technical features, such as descriptions of frame formats or technical </a:t>
            </a:r>
            <a:r>
              <a:rPr lang="en-GB" dirty="0" err="1"/>
              <a:t>concpets</a:t>
            </a: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Detailed enough to include in the standard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BUT: does not yet contain the editorial instructions on how to modify the 802.11 standard in order to incorporate the text.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Already structured according to the clauses of the 802.11 standard</a:t>
            </a:r>
          </a:p>
        </p:txBody>
      </p:sp>
    </p:spTree>
    <p:extLst>
      <p:ext uri="{BB962C8B-B14F-4D97-AF65-F5344CB8AC3E}">
        <p14:creationId xmlns:p14="http://schemas.microsoft.com/office/powerpoint/2010/main" val="3375978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Specification Framework (cont.)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Examples [2]:</a:t>
            </a:r>
          </a:p>
          <a:p>
            <a:pPr marL="457200" lvl="1" indent="0"/>
            <a:r>
              <a:rPr lang="en-GB" sz="1400" dirty="0"/>
              <a:t>6	MAC</a:t>
            </a:r>
          </a:p>
          <a:p>
            <a:pPr marL="457200" lvl="1" indent="0"/>
            <a:r>
              <a:rPr lang="en-GB" sz="1400" dirty="0"/>
              <a:t>6.1	General</a:t>
            </a:r>
          </a:p>
          <a:p>
            <a:pPr marL="457200" lvl="1" indent="0"/>
            <a:r>
              <a:rPr lang="en-GB" sz="1400" dirty="0"/>
              <a:t>This section describes general MAC functional blocks.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The amendment shall define a mechanism to allow the AP to configure the use of RTS/CTS initiated by non-AP STA.</a:t>
            </a:r>
          </a:p>
          <a:p>
            <a:pPr marL="457200" lvl="1" indent="0"/>
            <a:r>
              <a:rPr lang="en-GB" sz="1400" dirty="0"/>
              <a:t>[MAC Motion #1, January 2015, see [140]]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In 2.4 GHz HE STAs should send beacon and probe (request &amp; response) frames at rates ≥ 5.5 Mb/s. [MAC Motion 24, 2015, see [141]]</a:t>
            </a:r>
          </a:p>
          <a:p>
            <a:pPr marL="457200" lvl="1" indent="0"/>
            <a:endParaRPr lang="en-GB" sz="1400" dirty="0"/>
          </a:p>
          <a:p>
            <a:pPr marL="457200" lvl="1" indent="0"/>
            <a:r>
              <a:rPr lang="en-GB" sz="1400" dirty="0"/>
              <a:t>HE STAs shall support the Multiple BSSID Set.</a:t>
            </a:r>
          </a:p>
          <a:p>
            <a:pPr marL="457200" lvl="1" indent="0"/>
            <a:r>
              <a:rPr lang="en-GB" sz="1400" dirty="0"/>
              <a:t>[MAC Motion 28, September 17, 2015, see [142]]</a:t>
            </a:r>
          </a:p>
          <a:p>
            <a:pPr marL="457200" lvl="1" indent="0"/>
            <a:endParaRPr lang="en-GB" dirty="0"/>
          </a:p>
          <a:p>
            <a:pPr marL="457200" lvl="1" indent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081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Detailed Specification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Detailed specification text (= actual amendment text) including instructions to the editor on how to modify the 802.11 standard (and amendments preceding </a:t>
            </a:r>
            <a:r>
              <a:rPr lang="en-GB" dirty="0" err="1"/>
              <a:t>TGbc</a:t>
            </a:r>
            <a:r>
              <a:rPr lang="en-GB" dirty="0"/>
              <a:t>)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Details one or all aspects of the Specification Framework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All aspects = full proposal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Not all aspects = partial proposal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Examples: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… you know that part of the game ;-) </a:t>
            </a:r>
          </a:p>
        </p:txBody>
      </p:sp>
    </p:spTree>
    <p:extLst>
      <p:ext uri="{BB962C8B-B14F-4D97-AF65-F5344CB8AC3E}">
        <p14:creationId xmlns:p14="http://schemas.microsoft.com/office/powerpoint/2010/main" val="254267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Nomenclature:  TG Documents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Xxx := Functional Requirement || Specification Framework || Detailed Specification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Xxx Text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Individual contribution of </a:t>
            </a:r>
            <a:r>
              <a:rPr lang="en-GB" dirty="0" err="1"/>
              <a:t>xxxText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Subject to discussion and approval by the TG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Owned by the “authors”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Xxx Document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Document owned by the TG, handled by the TG-Editor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Collection of all approved xxx Text submission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Detailed Specification Document == </a:t>
            </a:r>
            <a:r>
              <a:rPr lang="en-GB" dirty="0" err="1"/>
              <a:t>TGbc</a:t>
            </a:r>
            <a:r>
              <a:rPr lang="en-GB" dirty="0"/>
              <a:t> Draft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06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GB"/>
              <a:t>January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de-DE"/>
              <a:t>Marc Emmelmann (Koden-TI)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Selection Procedure:  Creation of Functional Requirements Document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4A160A-E226-394D-92E9-01BA2C3D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675"/>
            <a:ext cx="4254500" cy="4521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-Koden-TI-plai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802-11-Submission-Koden-TI-plain</Template>
  <TotalTime>266</TotalTime>
  <Words>894</Words>
  <Application>Microsoft Macintosh PowerPoint</Application>
  <PresentationFormat>On-screen Show (4:3)</PresentationFormat>
  <Paragraphs>166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Unicode MS</vt:lpstr>
      <vt:lpstr>MS Gothic</vt:lpstr>
      <vt:lpstr>Arial</vt:lpstr>
      <vt:lpstr>Times New Roman</vt:lpstr>
      <vt:lpstr>802-11-Submission-Koden-TI-plain</vt:lpstr>
      <vt:lpstr>Dokument</vt:lpstr>
      <vt:lpstr>TGbc Selection Procedure Discussion</vt:lpstr>
      <vt:lpstr>Abstract</vt:lpstr>
      <vt:lpstr>Nomenclature -- Overview</vt:lpstr>
      <vt:lpstr>Nomenclature:  Functional Requirement</vt:lpstr>
      <vt:lpstr>Nomenclature:  Specification Framework</vt:lpstr>
      <vt:lpstr>Nomenclature:  Specification Framework (cont.)</vt:lpstr>
      <vt:lpstr>Nomenclature:  Detailed Specification</vt:lpstr>
      <vt:lpstr>Nomenclature:  TG Documents</vt:lpstr>
      <vt:lpstr>Selection Procedure:  Creation of Functional Requirements Document</vt:lpstr>
      <vt:lpstr>Selection Procedure:  Creation of Specification Framework Document</vt:lpstr>
      <vt:lpstr>Selection Procedure:  Creation of Detailed Specification Text (TGbc Draft)</vt:lpstr>
      <vt:lpstr>PowerPoint Presentation</vt:lpstr>
      <vt:lpstr>Discussion on TGbc Selection Procedure</vt:lpstr>
      <vt:lpstr>References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TGbc Selection Procedure Discussion</dc:title>
  <dc:subject/>
  <dc:creator>Marc Emmelmann</dc:creator>
  <cp:keywords/>
  <dc:description/>
  <cp:lastModifiedBy>Marc Emmelmann</cp:lastModifiedBy>
  <cp:revision>16</cp:revision>
  <cp:lastPrinted>1601-01-01T00:00:00Z</cp:lastPrinted>
  <dcterms:created xsi:type="dcterms:W3CDTF">2019-01-13T21:53:29Z</dcterms:created>
  <dcterms:modified xsi:type="dcterms:W3CDTF">2019-01-15T22:18:51Z</dcterms:modified>
  <cp:category/>
</cp:coreProperties>
</file>