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69" r:id="rId6"/>
    <p:sldId id="270" r:id="rId7"/>
    <p:sldId id="301" r:id="rId8"/>
    <p:sldId id="336" r:id="rId9"/>
    <p:sldId id="326" r:id="rId10"/>
    <p:sldId id="328" r:id="rId11"/>
    <p:sldId id="313" r:id="rId12"/>
    <p:sldId id="329" r:id="rId13"/>
    <p:sldId id="281" r:id="rId14"/>
    <p:sldId id="335" r:id="rId15"/>
    <p:sldId id="334" r:id="rId16"/>
    <p:sldId id="330" r:id="rId17"/>
    <p:sldId id="264" r:id="rId18"/>
    <p:sldId id="284" r:id="rId19"/>
    <p:sldId id="337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9" autoAdjust="0"/>
    <p:restoredTop sz="91495" autoAdjust="0"/>
  </p:normalViewPr>
  <p:slideViewPr>
    <p:cSldViewPr>
      <p:cViewPr varScale="1">
        <p:scale>
          <a:sx n="59" d="100"/>
          <a:sy n="59" d="100"/>
        </p:scale>
        <p:origin x="184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5404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7C3B759-9859-4EF2-9BF7-E9317CDB1D2B}"/>
    <pc:docChg chg="undo custSel addSld delSld modSld">
      <pc:chgData name="Lopez-Perez, David (Nokia - IE/Dublin)" userId="3db4472c-dd38-433b-9153-cfe8852f8cce" providerId="ADAL" clId="{67C3B759-9859-4EF2-9BF7-E9317CDB1D2B}" dt="2018-12-21T15:27:55.748" v="2760" actId="6549"/>
      <pc:docMkLst>
        <pc:docMk/>
      </pc:docMkLst>
      <pc:sldChg chg="modSp">
        <pc:chgData name="Lopez-Perez, David (Nokia - IE/Dublin)" userId="3db4472c-dd38-433b-9153-cfe8852f8cce" providerId="ADAL" clId="{67C3B759-9859-4EF2-9BF7-E9317CDB1D2B}" dt="2018-12-21T08:07:09.972" v="2557" actId="6549"/>
        <pc:sldMkLst>
          <pc:docMk/>
          <pc:sldMk cId="0" sldId="264"/>
        </pc:sldMkLst>
        <pc:spChg chg="mod">
          <ac:chgData name="Lopez-Perez, David (Nokia - IE/Dublin)" userId="3db4472c-dd38-433b-9153-cfe8852f8cce" providerId="ADAL" clId="{67C3B759-9859-4EF2-9BF7-E9317CDB1D2B}" dt="2018-12-21T08:04:48.526" v="2477" actId="6549"/>
          <ac:spMkLst>
            <pc:docMk/>
            <pc:sldMk cId="0" sldId="264"/>
            <ac:spMk id="4" creationId="{00000000-0000-0000-0000-000000000000}"/>
          </ac:spMkLst>
        </pc:spChg>
        <pc:spChg chg="mod">
          <ac:chgData name="Lopez-Perez, David (Nokia - IE/Dublin)" userId="3db4472c-dd38-433b-9153-cfe8852f8cce" providerId="ADAL" clId="{67C3B759-9859-4EF2-9BF7-E9317CDB1D2B}" dt="2018-12-21T08:07:09.972" v="2557" actId="6549"/>
          <ac:spMkLst>
            <pc:docMk/>
            <pc:sldMk cId="0" sldId="264"/>
            <ac:spMk id="5" creationId="{00000000-0000-0000-0000-000000000000}"/>
          </ac:spMkLst>
        </pc:spChg>
      </pc:sldChg>
      <pc:sldChg chg="modSp add">
        <pc:chgData name="Lopez-Perez, David (Nokia - IE/Dublin)" userId="3db4472c-dd38-433b-9153-cfe8852f8cce" providerId="ADAL" clId="{67C3B759-9859-4EF2-9BF7-E9317CDB1D2B}" dt="2018-12-21T08:03:29.076" v="2455" actId="798"/>
        <pc:sldMkLst>
          <pc:docMk/>
          <pc:sldMk cId="3882957378" sldId="269"/>
        </pc:sldMkLst>
        <pc:spChg chg="mod">
          <ac:chgData name="Lopez-Perez, David (Nokia - IE/Dublin)" userId="3db4472c-dd38-433b-9153-cfe8852f8cce" providerId="ADAL" clId="{67C3B759-9859-4EF2-9BF7-E9317CDB1D2B}" dt="2018-12-21T08:02:00.734" v="2391" actId="798"/>
          <ac:spMkLst>
            <pc:docMk/>
            <pc:sldMk cId="3882957378" sldId="269"/>
            <ac:spMk id="7172" creationId="{00000000-0000-0000-0000-000000000000}"/>
          </ac:spMkLst>
        </pc:spChg>
        <pc:spChg chg="mod">
          <ac:chgData name="Lopez-Perez, David (Nokia - IE/Dublin)" userId="3db4472c-dd38-433b-9153-cfe8852f8cce" providerId="ADAL" clId="{67C3B759-9859-4EF2-9BF7-E9317CDB1D2B}" dt="2018-12-21T08:02:11.249" v="2397" actId="20577"/>
          <ac:spMkLst>
            <pc:docMk/>
            <pc:sldMk cId="3882957378" sldId="269"/>
            <ac:spMk id="7173" creationId="{00000000-0000-0000-0000-000000000000}"/>
          </ac:spMkLst>
        </pc:spChg>
        <pc:graphicFrameChg chg="mod modGraphic">
          <ac:chgData name="Lopez-Perez, David (Nokia - IE/Dublin)" userId="3db4472c-dd38-433b-9153-cfe8852f8cce" providerId="ADAL" clId="{67C3B759-9859-4EF2-9BF7-E9317CDB1D2B}" dt="2018-12-21T08:03:29.076" v="2455" actId="798"/>
          <ac:graphicFrameMkLst>
            <pc:docMk/>
            <pc:sldMk cId="3882957378" sldId="269"/>
            <ac:graphicFrameMk id="9" creationId="{00000000-0000-0000-0000-000000000000}"/>
          </ac:graphicFrameMkLst>
        </pc:graphicFrameChg>
      </pc:sldChg>
      <pc:sldChg chg="addSp delSp modSp">
        <pc:chgData name="Lopez-Perez, David (Nokia - IE/Dublin)" userId="3db4472c-dd38-433b-9153-cfe8852f8cce" providerId="ADAL" clId="{67C3B759-9859-4EF2-9BF7-E9317CDB1D2B}" dt="2018-12-21T08:05:20.007" v="2501" actId="20577"/>
        <pc:sldMkLst>
          <pc:docMk/>
          <pc:sldMk cId="1646223099" sldId="270"/>
        </pc:sldMkLst>
        <pc:spChg chg="mod">
          <ac:chgData name="Lopez-Perez, David (Nokia - IE/Dublin)" userId="3db4472c-dd38-433b-9153-cfe8852f8cce" providerId="ADAL" clId="{67C3B759-9859-4EF2-9BF7-E9317CDB1D2B}" dt="2018-12-21T07:44:21.954" v="2066" actId="6549"/>
          <ac:spMkLst>
            <pc:docMk/>
            <pc:sldMk cId="1646223099" sldId="270"/>
            <ac:spMk id="3" creationId="{00000000-0000-0000-0000-000000000000}"/>
          </ac:spMkLst>
        </pc:spChg>
        <pc:spChg chg="mod">
          <ac:chgData name="Lopez-Perez, David (Nokia - IE/Dublin)" userId="3db4472c-dd38-433b-9153-cfe8852f8cce" providerId="ADAL" clId="{67C3B759-9859-4EF2-9BF7-E9317CDB1D2B}" dt="2018-12-21T07:44:50.049" v="2084" actId="12788"/>
          <ac:spMkLst>
            <pc:docMk/>
            <pc:sldMk cId="1646223099" sldId="270"/>
            <ac:spMk id="7" creationId="{6A9B8B84-F0D0-4F21-9E2C-58453269C56C}"/>
          </ac:spMkLst>
        </pc:spChg>
        <pc:spChg chg="mod">
          <ac:chgData name="Lopez-Perez, David (Nokia - IE/Dublin)" userId="3db4472c-dd38-433b-9153-cfe8852f8cce" providerId="ADAL" clId="{67C3B759-9859-4EF2-9BF7-E9317CDB1D2B}" dt="2018-12-21T08:05:20.007" v="2501" actId="20577"/>
          <ac:spMkLst>
            <pc:docMk/>
            <pc:sldMk cId="1646223099" sldId="270"/>
            <ac:spMk id="9" creationId="{C0646FE5-EE4B-464D-8A98-6035D4E558DF}"/>
          </ac:spMkLst>
        </pc:spChg>
        <pc:spChg chg="add del mod">
          <ac:chgData name="Lopez-Perez, David (Nokia - IE/Dublin)" userId="3db4472c-dd38-433b-9153-cfe8852f8cce" providerId="ADAL" clId="{67C3B759-9859-4EF2-9BF7-E9317CDB1D2B}" dt="2018-12-21T08:03:55.174" v="2466" actId="20577"/>
          <ac:spMkLst>
            <pc:docMk/>
            <pc:sldMk cId="1646223099" sldId="270"/>
            <ac:spMk id="10" creationId="{34ACABA7-465B-4A0F-B55F-84329789D336}"/>
          </ac:spMkLst>
        </pc:spChg>
        <pc:picChg chg="mod">
          <ac:chgData name="Lopez-Perez, David (Nokia - IE/Dublin)" userId="3db4472c-dd38-433b-9153-cfe8852f8cce" providerId="ADAL" clId="{67C3B759-9859-4EF2-9BF7-E9317CDB1D2B}" dt="2018-12-21T07:44:50.049" v="2084" actId="12788"/>
          <ac:picMkLst>
            <pc:docMk/>
            <pc:sldMk cId="1646223099" sldId="270"/>
            <ac:picMk id="8" creationId="{77414B88-F75C-4F28-A6AD-E22DFFFB555A}"/>
          </ac:picMkLst>
        </pc:picChg>
      </pc:sldChg>
      <pc:sldChg chg="addSp delSp modSp addCm delCm">
        <pc:chgData name="Lopez-Perez, David (Nokia - IE/Dublin)" userId="3db4472c-dd38-433b-9153-cfe8852f8cce" providerId="ADAL" clId="{67C3B759-9859-4EF2-9BF7-E9317CDB1D2B}" dt="2018-12-21T15:26:38.949" v="2754" actId="6549"/>
        <pc:sldMkLst>
          <pc:docMk/>
          <pc:sldMk cId="1682618453" sldId="281"/>
        </pc:sldMkLst>
        <pc:spChg chg="mod">
          <ac:chgData name="Lopez-Perez, David (Nokia - IE/Dublin)" userId="3db4472c-dd38-433b-9153-cfe8852f8cce" providerId="ADAL" clId="{67C3B759-9859-4EF2-9BF7-E9317CDB1D2B}" dt="2018-12-14T13:46:20.359" v="75" actId="20577"/>
          <ac:spMkLst>
            <pc:docMk/>
            <pc:sldMk cId="1682618453" sldId="281"/>
            <ac:spMk id="2" creationId="{9662C271-C5B9-5E4F-8F3E-B3E947FB6565}"/>
          </ac:spMkLst>
        </pc:spChg>
        <pc:spChg chg="mod">
          <ac:chgData name="Lopez-Perez, David (Nokia - IE/Dublin)" userId="3db4472c-dd38-433b-9153-cfe8852f8cce" providerId="ADAL" clId="{67C3B759-9859-4EF2-9BF7-E9317CDB1D2B}" dt="2018-12-19T10:37:27.714" v="1785" actId="20577"/>
          <ac:spMkLst>
            <pc:docMk/>
            <pc:sldMk cId="1682618453" sldId="281"/>
            <ac:spMk id="3" creationId="{66B34F25-6231-5E4B-B842-1C642463ABAD}"/>
          </ac:spMkLst>
        </pc:spChg>
        <pc:spChg chg="del">
          <ac:chgData name="Lopez-Perez, David (Nokia - IE/Dublin)" userId="3db4472c-dd38-433b-9153-cfe8852f8cce" providerId="ADAL" clId="{67C3B759-9859-4EF2-9BF7-E9317CDB1D2B}" dt="2018-12-21T08:06:34.388" v="2532" actId="478"/>
          <ac:spMkLst>
            <pc:docMk/>
            <pc:sldMk cId="1682618453" sldId="281"/>
            <ac:spMk id="5" creationId="{83DAAD73-07C8-804F-AD32-FB742B868F1E}"/>
          </ac:spMkLst>
        </pc:spChg>
        <pc:spChg chg="mod">
          <ac:chgData name="Lopez-Perez, David (Nokia - IE/Dublin)" userId="3db4472c-dd38-433b-9153-cfe8852f8cce" providerId="ADAL" clId="{67C3B759-9859-4EF2-9BF7-E9317CDB1D2B}" dt="2018-12-19T07:18:29.831" v="948" actId="20577"/>
          <ac:spMkLst>
            <pc:docMk/>
            <pc:sldMk cId="1682618453" sldId="281"/>
            <ac:spMk id="8" creationId="{4D33AD08-DD67-4F16-9D43-10164C9CE30D}"/>
          </ac:spMkLst>
        </pc:spChg>
        <pc:spChg chg="add">
          <ac:chgData name="Lopez-Perez, David (Nokia - IE/Dublin)" userId="3db4472c-dd38-433b-9153-cfe8852f8cce" providerId="ADAL" clId="{67C3B759-9859-4EF2-9BF7-E9317CDB1D2B}" dt="2018-12-21T08:06:35.215" v="2533" actId="6549"/>
          <ac:spMkLst>
            <pc:docMk/>
            <pc:sldMk cId="1682618453" sldId="281"/>
            <ac:spMk id="9" creationId="{A00D67C0-4EB9-43B4-8BBF-3F848C2B3F5B}"/>
          </ac:spMkLst>
        </pc:spChg>
        <pc:spChg chg="mod">
          <ac:chgData name="Lopez-Perez, David (Nokia - IE/Dublin)" userId="3db4472c-dd38-433b-9153-cfe8852f8cce" providerId="ADAL" clId="{67C3B759-9859-4EF2-9BF7-E9317CDB1D2B}" dt="2018-12-21T08:04:25.454" v="2473" actId="6549"/>
          <ac:spMkLst>
            <pc:docMk/>
            <pc:sldMk cId="1682618453" sldId="281"/>
            <ac:spMk id="10" creationId="{044F7C9E-61A0-4FAA-97B9-3B2A26E974F8}"/>
          </ac:spMkLst>
        </pc:spChg>
      </pc:sldChg>
      <pc:sldChg chg="modSp modNotesTx">
        <pc:chgData name="Lopez-Perez, David (Nokia - IE/Dublin)" userId="3db4472c-dd38-433b-9153-cfe8852f8cce" providerId="ADAL" clId="{67C3B759-9859-4EF2-9BF7-E9317CDB1D2B}" dt="2018-12-21T15:27:55.748" v="2760" actId="6549"/>
        <pc:sldMkLst>
          <pc:docMk/>
          <pc:sldMk cId="3515848402" sldId="284"/>
        </pc:sldMkLst>
        <pc:spChg chg="mod">
          <ac:chgData name="Lopez-Perez, David (Nokia - IE/Dublin)" userId="3db4472c-dd38-433b-9153-cfe8852f8cce" providerId="ADAL" clId="{67C3B759-9859-4EF2-9BF7-E9317CDB1D2B}" dt="2018-12-21T08:07:18.661" v="2559" actId="6549"/>
          <ac:spMkLst>
            <pc:docMk/>
            <pc:sldMk cId="3515848402" sldId="284"/>
            <ac:spMk id="10" creationId="{4172E4C0-87F7-4534-B152-AE1C348F8A7A}"/>
          </ac:spMkLst>
        </pc:spChg>
        <pc:spChg chg="mod">
          <ac:chgData name="Lopez-Perez, David (Nokia - IE/Dublin)" userId="3db4472c-dd38-433b-9153-cfe8852f8cce" providerId="ADAL" clId="{67C3B759-9859-4EF2-9BF7-E9317CDB1D2B}" dt="2018-12-21T08:04:56.857" v="2479" actId="6549"/>
          <ac:spMkLst>
            <pc:docMk/>
            <pc:sldMk cId="3515848402" sldId="284"/>
            <ac:spMk id="11" creationId="{6981077A-D9A5-4E79-B08C-5E27817BA30E}"/>
          </ac:spMkLst>
        </pc:spChg>
      </pc:sldChg>
      <pc:sldChg chg="addSp delSp modSp">
        <pc:chgData name="Lopez-Perez, David (Nokia - IE/Dublin)" userId="3db4472c-dd38-433b-9153-cfe8852f8cce" providerId="ADAL" clId="{67C3B759-9859-4EF2-9BF7-E9317CDB1D2B}" dt="2018-12-21T08:08:01.499" v="2584" actId="20577"/>
        <pc:sldMkLst>
          <pc:docMk/>
          <pc:sldMk cId="4203811351" sldId="301"/>
        </pc:sldMkLst>
        <pc:spChg chg="mod">
          <ac:chgData name="Lopez-Perez, David (Nokia - IE/Dublin)" userId="3db4472c-dd38-433b-9153-cfe8852f8cce" providerId="ADAL" clId="{67C3B759-9859-4EF2-9BF7-E9317CDB1D2B}" dt="2018-12-21T08:08:01.499" v="2584" actId="20577"/>
          <ac:spMkLst>
            <pc:docMk/>
            <pc:sldMk cId="4203811351" sldId="301"/>
            <ac:spMk id="8" creationId="{72541F39-0621-4138-951F-8EC2771CE1AD}"/>
          </ac:spMkLst>
        </pc:spChg>
        <pc:spChg chg="mod">
          <ac:chgData name="Lopez-Perez, David (Nokia - IE/Dublin)" userId="3db4472c-dd38-433b-9153-cfe8852f8cce" providerId="ADAL" clId="{67C3B759-9859-4EF2-9BF7-E9317CDB1D2B}" dt="2018-12-21T08:04:02.647" v="2467" actId="20577"/>
          <ac:spMkLst>
            <pc:docMk/>
            <pc:sldMk cId="4203811351" sldId="301"/>
            <ac:spMk id="9" creationId="{32C974EC-2C20-417A-ACA1-551305F53D2C}"/>
          </ac:spMkLst>
        </pc:spChg>
        <pc:spChg chg="mod">
          <ac:chgData name="Lopez-Perez, David (Nokia - IE/Dublin)" userId="3db4472c-dd38-433b-9153-cfe8852f8cce" providerId="ADAL" clId="{67C3B759-9859-4EF2-9BF7-E9317CDB1D2B}" dt="2018-12-21T07:44:03.655" v="2032" actId="20577"/>
          <ac:spMkLst>
            <pc:docMk/>
            <pc:sldMk cId="4203811351" sldId="301"/>
            <ac:spMk id="15" creationId="{100A44BF-E39A-4EBD-9005-21C413688134}"/>
          </ac:spMkLst>
        </pc:spChg>
        <pc:spChg chg="add del">
          <ac:chgData name="Lopez-Perez, David (Nokia - IE/Dublin)" userId="3db4472c-dd38-433b-9153-cfe8852f8cce" providerId="ADAL" clId="{67C3B759-9859-4EF2-9BF7-E9317CDB1D2B}" dt="2018-12-21T08:07:47.505" v="2563" actId="478"/>
          <ac:spMkLst>
            <pc:docMk/>
            <pc:sldMk cId="4203811351" sldId="301"/>
            <ac:spMk id="17" creationId="{454BEC99-60DC-4141-94B1-E9CF8181E19F}"/>
          </ac:spMkLst>
        </pc:spChg>
      </pc:sldChg>
      <pc:sldChg chg="modSp modNotesTx">
        <pc:chgData name="Lopez-Perez, David (Nokia - IE/Dublin)" userId="3db4472c-dd38-433b-9153-cfe8852f8cce" providerId="ADAL" clId="{67C3B759-9859-4EF2-9BF7-E9317CDB1D2B}" dt="2018-12-21T15:27:21.880" v="2758" actId="6549"/>
        <pc:sldMkLst>
          <pc:docMk/>
          <pc:sldMk cId="3034755759" sldId="313"/>
        </pc:sldMkLst>
        <pc:spChg chg="mod">
          <ac:chgData name="Lopez-Perez, David (Nokia - IE/Dublin)" userId="3db4472c-dd38-433b-9153-cfe8852f8cce" providerId="ADAL" clId="{67C3B759-9859-4EF2-9BF7-E9317CDB1D2B}" dt="2018-12-19T07:20:31.246" v="972" actId="20577"/>
          <ac:spMkLst>
            <pc:docMk/>
            <pc:sldMk cId="3034755759" sldId="313"/>
            <ac:spMk id="2" creationId="{10F4D45B-B37F-0440-8691-BA4A356B84D5}"/>
          </ac:spMkLst>
        </pc:spChg>
        <pc:spChg chg="mod">
          <ac:chgData name="Lopez-Perez, David (Nokia - IE/Dublin)" userId="3db4472c-dd38-433b-9153-cfe8852f8cce" providerId="ADAL" clId="{67C3B759-9859-4EF2-9BF7-E9317CDB1D2B}" dt="2018-12-21T08:05:52.845" v="2504" actId="6549"/>
          <ac:spMkLst>
            <pc:docMk/>
            <pc:sldMk cId="3034755759" sldId="313"/>
            <ac:spMk id="5" creationId="{48712D4F-7E7A-244F-8946-9C6AE98F998F}"/>
          </ac:spMkLst>
        </pc:spChg>
        <pc:spChg chg="mod">
          <ac:chgData name="Lopez-Perez, David (Nokia - IE/Dublin)" userId="3db4472c-dd38-433b-9153-cfe8852f8cce" providerId="ADAL" clId="{67C3B759-9859-4EF2-9BF7-E9317CDB1D2B}" dt="2018-12-21T07:53:41.400" v="2277" actId="20577"/>
          <ac:spMkLst>
            <pc:docMk/>
            <pc:sldMk cId="3034755759" sldId="313"/>
            <ac:spMk id="7" creationId="{45994959-6B78-AA40-A44C-0109FAB7E560}"/>
          </ac:spMkLst>
        </pc:spChg>
        <pc:spChg chg="mod">
          <ac:chgData name="Lopez-Perez, David (Nokia - IE/Dublin)" userId="3db4472c-dd38-433b-9153-cfe8852f8cce" providerId="ADAL" clId="{67C3B759-9859-4EF2-9BF7-E9317CDB1D2B}" dt="2018-12-21T08:04:17.326" v="2471" actId="6549"/>
          <ac:spMkLst>
            <pc:docMk/>
            <pc:sldMk cId="3034755759" sldId="313"/>
            <ac:spMk id="12" creationId="{801E8D66-7C9D-4282-B9C6-02ABDDD6A005}"/>
          </ac:spMkLst>
        </pc:spChg>
        <pc:spChg chg="mod">
          <ac:chgData name="Lopez-Perez, David (Nokia - IE/Dublin)" userId="3db4472c-dd38-433b-9153-cfe8852f8cce" providerId="ADAL" clId="{67C3B759-9859-4EF2-9BF7-E9317CDB1D2B}" dt="2018-12-21T07:54:04.333" v="2285" actId="20577"/>
          <ac:spMkLst>
            <pc:docMk/>
            <pc:sldMk cId="3034755759" sldId="313"/>
            <ac:spMk id="16" creationId="{CC0274FA-A430-4657-977D-CAF3F0D47EE2}"/>
          </ac:spMkLst>
        </pc:spChg>
        <pc:spChg chg="mod">
          <ac:chgData name="Lopez-Perez, David (Nokia - IE/Dublin)" userId="3db4472c-dd38-433b-9153-cfe8852f8cce" providerId="ADAL" clId="{67C3B759-9859-4EF2-9BF7-E9317CDB1D2B}" dt="2018-12-21T07:56:04.813" v="2333" actId="255"/>
          <ac:spMkLst>
            <pc:docMk/>
            <pc:sldMk cId="3034755759" sldId="313"/>
            <ac:spMk id="17" creationId="{9AAB019C-5D34-4143-8809-828C650A51E5}"/>
          </ac:spMkLst>
        </pc:spChg>
        <pc:spChg chg="mod">
          <ac:chgData name="Lopez-Perez, David (Nokia - IE/Dublin)" userId="3db4472c-dd38-433b-9153-cfe8852f8cce" providerId="ADAL" clId="{67C3B759-9859-4EF2-9BF7-E9317CDB1D2B}" dt="2018-12-21T07:56:04.813" v="2333" actId="255"/>
          <ac:spMkLst>
            <pc:docMk/>
            <pc:sldMk cId="3034755759" sldId="313"/>
            <ac:spMk id="20" creationId="{8408BA51-F672-496A-BFC1-97D723F38FAD}"/>
          </ac:spMkLst>
        </pc:spChg>
        <pc:spChg chg="mod">
          <ac:chgData name="Lopez-Perez, David (Nokia - IE/Dublin)" userId="3db4472c-dd38-433b-9153-cfe8852f8cce" providerId="ADAL" clId="{67C3B759-9859-4EF2-9BF7-E9317CDB1D2B}" dt="2018-12-21T07:56:04.813" v="2333" actId="255"/>
          <ac:spMkLst>
            <pc:docMk/>
            <pc:sldMk cId="3034755759" sldId="313"/>
            <ac:spMk id="21" creationId="{84D9DF74-3558-415A-91E2-B6A7FFEDA9AF}"/>
          </ac:spMkLst>
        </pc:spChg>
      </pc:sldChg>
      <pc:sldChg chg="modSp addCm delCm modCm modNotesTx">
        <pc:chgData name="Lopez-Perez, David (Nokia - IE/Dublin)" userId="3db4472c-dd38-433b-9153-cfe8852f8cce" providerId="ADAL" clId="{67C3B759-9859-4EF2-9BF7-E9317CDB1D2B}" dt="2018-12-21T15:27:13.222" v="2757" actId="6549"/>
        <pc:sldMkLst>
          <pc:docMk/>
          <pc:sldMk cId="999973739" sldId="326"/>
        </pc:sldMkLst>
        <pc:spChg chg="mod">
          <ac:chgData name="Lopez-Perez, David (Nokia - IE/Dublin)" userId="3db4472c-dd38-433b-9153-cfe8852f8cce" providerId="ADAL" clId="{67C3B759-9859-4EF2-9BF7-E9317CDB1D2B}" dt="2018-12-21T07:52:31.028" v="2241" actId="179"/>
          <ac:spMkLst>
            <pc:docMk/>
            <pc:sldMk cId="999973739" sldId="326"/>
            <ac:spMk id="3" creationId="{903E0F21-17C9-8D4A-8158-D0B365940407}"/>
          </ac:spMkLst>
        </pc:spChg>
        <pc:spChg chg="mod">
          <ac:chgData name="Lopez-Perez, David (Nokia - IE/Dublin)" userId="3db4472c-dd38-433b-9153-cfe8852f8cce" providerId="ADAL" clId="{67C3B759-9859-4EF2-9BF7-E9317CDB1D2B}" dt="2018-12-21T08:05:41.566" v="2502" actId="6549"/>
          <ac:spMkLst>
            <pc:docMk/>
            <pc:sldMk cId="999973739" sldId="326"/>
            <ac:spMk id="5" creationId="{BF77251A-D6C7-3E43-B643-B335EB817906}"/>
          </ac:spMkLst>
        </pc:spChg>
        <pc:spChg chg="mod">
          <ac:chgData name="Lopez-Perez, David (Nokia - IE/Dublin)" userId="3db4472c-dd38-433b-9153-cfe8852f8cce" providerId="ADAL" clId="{67C3B759-9859-4EF2-9BF7-E9317CDB1D2B}" dt="2018-12-21T07:48:48.789" v="2153" actId="255"/>
          <ac:spMkLst>
            <pc:docMk/>
            <pc:sldMk cId="999973739" sldId="326"/>
            <ac:spMk id="6" creationId="{1843B53F-88FE-4B43-88B4-0283756A21BC}"/>
          </ac:spMkLst>
        </pc:spChg>
        <pc:spChg chg="mod">
          <ac:chgData name="Lopez-Perez, David (Nokia - IE/Dublin)" userId="3db4472c-dd38-433b-9153-cfe8852f8cce" providerId="ADAL" clId="{67C3B759-9859-4EF2-9BF7-E9317CDB1D2B}" dt="2018-12-21T07:47:23.005" v="2128" actId="255"/>
          <ac:spMkLst>
            <pc:docMk/>
            <pc:sldMk cId="999973739" sldId="326"/>
            <ac:spMk id="7" creationId="{FC562545-7A7C-1940-B61C-E69DA8613A61}"/>
          </ac:spMkLst>
        </pc:spChg>
        <pc:spChg chg="mod">
          <ac:chgData name="Lopez-Perez, David (Nokia - IE/Dublin)" userId="3db4472c-dd38-433b-9153-cfe8852f8cce" providerId="ADAL" clId="{67C3B759-9859-4EF2-9BF7-E9317CDB1D2B}" dt="2018-12-21T07:49:06.027" v="2171" actId="20577"/>
          <ac:spMkLst>
            <pc:docMk/>
            <pc:sldMk cId="999973739" sldId="326"/>
            <ac:spMk id="8" creationId="{FE13AB8B-A200-E849-A0F1-93B13EABF8A3}"/>
          </ac:spMkLst>
        </pc:spChg>
        <pc:spChg chg="mod">
          <ac:chgData name="Lopez-Perez, David (Nokia - IE/Dublin)" userId="3db4472c-dd38-433b-9153-cfe8852f8cce" providerId="ADAL" clId="{67C3B759-9859-4EF2-9BF7-E9317CDB1D2B}" dt="2018-12-21T08:04:09.963" v="2469" actId="6549"/>
          <ac:spMkLst>
            <pc:docMk/>
            <pc:sldMk cId="999973739" sldId="326"/>
            <ac:spMk id="33" creationId="{E415215B-21E1-4CFC-B99E-01751C641E5E}"/>
          </ac:spMkLst>
        </pc:spChg>
      </pc:sldChg>
      <pc:sldChg chg="modSp">
        <pc:chgData name="Lopez-Perez, David (Nokia - IE/Dublin)" userId="3db4472c-dd38-433b-9153-cfe8852f8cce" providerId="ADAL" clId="{67C3B759-9859-4EF2-9BF7-E9317CDB1D2B}" dt="2018-12-21T08:05:47.042" v="2503" actId="6549"/>
        <pc:sldMkLst>
          <pc:docMk/>
          <pc:sldMk cId="1256529202" sldId="328"/>
        </pc:sldMkLst>
        <pc:spChg chg="mod">
          <ac:chgData name="Lopez-Perez, David (Nokia - IE/Dublin)" userId="3db4472c-dd38-433b-9153-cfe8852f8cce" providerId="ADAL" clId="{67C3B759-9859-4EF2-9BF7-E9317CDB1D2B}" dt="2018-12-21T07:53:14.350" v="2270" actId="20577"/>
          <ac:spMkLst>
            <pc:docMk/>
            <pc:sldMk cId="1256529202" sldId="328"/>
            <ac:spMk id="3" creationId="{903E0F21-17C9-8D4A-8158-D0B365940407}"/>
          </ac:spMkLst>
        </pc:spChg>
        <pc:spChg chg="mod">
          <ac:chgData name="Lopez-Perez, David (Nokia - IE/Dublin)" userId="3db4472c-dd38-433b-9153-cfe8852f8cce" providerId="ADAL" clId="{67C3B759-9859-4EF2-9BF7-E9317CDB1D2B}" dt="2018-12-21T08:05:47.042" v="2503" actId="6549"/>
          <ac:spMkLst>
            <pc:docMk/>
            <pc:sldMk cId="1256529202" sldId="328"/>
            <ac:spMk id="5" creationId="{BF77251A-D6C7-3E43-B643-B335EB817906}"/>
          </ac:spMkLst>
        </pc:spChg>
        <pc:spChg chg="mod">
          <ac:chgData name="Lopez-Perez, David (Nokia - IE/Dublin)" userId="3db4472c-dd38-433b-9153-cfe8852f8cce" providerId="ADAL" clId="{67C3B759-9859-4EF2-9BF7-E9317CDB1D2B}" dt="2018-12-21T08:04:13.520" v="2470" actId="6549"/>
          <ac:spMkLst>
            <pc:docMk/>
            <pc:sldMk cId="1256529202" sldId="328"/>
            <ac:spMk id="35" creationId="{33154829-7358-4AF3-94C5-DFC7A0B490AB}"/>
          </ac:spMkLst>
        </pc:spChg>
      </pc:sldChg>
      <pc:sldChg chg="addSp delSp modSp addCm delCm modCm">
        <pc:chgData name="Lopez-Perez, David (Nokia - IE/Dublin)" userId="3db4472c-dd38-433b-9153-cfe8852f8cce" providerId="ADAL" clId="{67C3B759-9859-4EF2-9BF7-E9317CDB1D2B}" dt="2018-12-21T15:26:32.693" v="2753" actId="6549"/>
        <pc:sldMkLst>
          <pc:docMk/>
          <pc:sldMk cId="440870351" sldId="329"/>
        </pc:sldMkLst>
        <pc:spChg chg="mod">
          <ac:chgData name="Lopez-Perez, David (Nokia - IE/Dublin)" userId="3db4472c-dd38-433b-9153-cfe8852f8cce" providerId="ADAL" clId="{67C3B759-9859-4EF2-9BF7-E9317CDB1D2B}" dt="2018-12-19T10:26:00.367" v="1524" actId="20577"/>
          <ac:spMkLst>
            <pc:docMk/>
            <pc:sldMk cId="440870351" sldId="329"/>
            <ac:spMk id="2" creationId="{8603608D-10DE-3F42-A622-EFD492332937}"/>
          </ac:spMkLst>
        </pc:spChg>
        <pc:spChg chg="mod">
          <ac:chgData name="Lopez-Perez, David (Nokia - IE/Dublin)" userId="3db4472c-dd38-433b-9153-cfe8852f8cce" providerId="ADAL" clId="{67C3B759-9859-4EF2-9BF7-E9317CDB1D2B}" dt="2018-12-21T07:57:19.788" v="2361" actId="20577"/>
          <ac:spMkLst>
            <pc:docMk/>
            <pc:sldMk cId="440870351" sldId="329"/>
            <ac:spMk id="24" creationId="{8A3416CD-6109-E545-82B3-6E974FC69CE6}"/>
          </ac:spMkLst>
        </pc:spChg>
        <pc:spChg chg="mod">
          <ac:chgData name="Lopez-Perez, David (Nokia - IE/Dublin)" userId="3db4472c-dd38-433b-9153-cfe8852f8cce" providerId="ADAL" clId="{67C3B759-9859-4EF2-9BF7-E9317CDB1D2B}" dt="2018-12-21T07:55:16.187" v="2308" actId="20577"/>
          <ac:spMkLst>
            <pc:docMk/>
            <pc:sldMk cId="440870351" sldId="329"/>
            <ac:spMk id="33" creationId="{81889038-73F2-0842-8202-8F6D92FF4E50}"/>
          </ac:spMkLst>
        </pc:spChg>
        <pc:spChg chg="mod">
          <ac:chgData name="Lopez-Perez, David (Nokia - IE/Dublin)" userId="3db4472c-dd38-433b-9153-cfe8852f8cce" providerId="ADAL" clId="{67C3B759-9859-4EF2-9BF7-E9317CDB1D2B}" dt="2018-12-21T07:55:40.789" v="2323" actId="20577"/>
          <ac:spMkLst>
            <pc:docMk/>
            <pc:sldMk cId="440870351" sldId="329"/>
            <ac:spMk id="34" creationId="{00461E50-F279-EB4D-8DB9-7DF4E6D1EBAD}"/>
          </ac:spMkLst>
        </pc:spChg>
        <pc:spChg chg="add">
          <ac:chgData name="Lopez-Perez, David (Nokia - IE/Dublin)" userId="3db4472c-dd38-433b-9153-cfe8852f8cce" providerId="ADAL" clId="{67C3B759-9859-4EF2-9BF7-E9317CDB1D2B}" dt="2018-12-21T08:06:27.618" v="2531" actId="6549"/>
          <ac:spMkLst>
            <pc:docMk/>
            <pc:sldMk cId="440870351" sldId="329"/>
            <ac:spMk id="39" creationId="{CCC02F48-68D1-4166-A328-6696CE673A93}"/>
          </ac:spMkLst>
        </pc:spChg>
        <pc:spChg chg="del mod">
          <ac:chgData name="Lopez-Perez, David (Nokia - IE/Dublin)" userId="3db4472c-dd38-433b-9153-cfe8852f8cce" providerId="ADAL" clId="{67C3B759-9859-4EF2-9BF7-E9317CDB1D2B}" dt="2018-12-21T08:06:26.760" v="2530" actId="478"/>
          <ac:spMkLst>
            <pc:docMk/>
            <pc:sldMk cId="440870351" sldId="329"/>
            <ac:spMk id="41" creationId="{18E579B0-38EC-40BE-8CCE-5E9B14874235}"/>
          </ac:spMkLst>
        </pc:spChg>
        <pc:spChg chg="mod">
          <ac:chgData name="Lopez-Perez, David (Nokia - IE/Dublin)" userId="3db4472c-dd38-433b-9153-cfe8852f8cce" providerId="ADAL" clId="{67C3B759-9859-4EF2-9BF7-E9317CDB1D2B}" dt="2018-12-21T08:04:21.289" v="2472" actId="6549"/>
          <ac:spMkLst>
            <pc:docMk/>
            <pc:sldMk cId="440870351" sldId="329"/>
            <ac:spMk id="43" creationId="{23481789-CF5D-4659-8416-9C022BB21FC4}"/>
          </ac:spMkLst>
        </pc:spChg>
        <pc:spChg chg="mod">
          <ac:chgData name="Lopez-Perez, David (Nokia - IE/Dublin)" userId="3db4472c-dd38-433b-9153-cfe8852f8cce" providerId="ADAL" clId="{67C3B759-9859-4EF2-9BF7-E9317CDB1D2B}" dt="2018-12-19T10:23:03.665" v="1490" actId="20577"/>
          <ac:spMkLst>
            <pc:docMk/>
            <pc:sldMk cId="440870351" sldId="329"/>
            <ac:spMk id="54" creationId="{903F9781-175B-B24B-BD9F-A7FA7CA497D9}"/>
          </ac:spMkLst>
        </pc:spChg>
        <pc:spChg chg="mod">
          <ac:chgData name="Lopez-Perez, David (Nokia - IE/Dublin)" userId="3db4472c-dd38-433b-9153-cfe8852f8cce" providerId="ADAL" clId="{67C3B759-9859-4EF2-9BF7-E9317CDB1D2B}" dt="2018-12-21T07:55:06.702" v="2300" actId="20577"/>
          <ac:spMkLst>
            <pc:docMk/>
            <pc:sldMk cId="440870351" sldId="329"/>
            <ac:spMk id="55" creationId="{75871312-4D61-AA40-855E-613F3602948F}"/>
          </ac:spMkLst>
        </pc:spChg>
        <pc:spChg chg="mod">
          <ac:chgData name="Lopez-Perez, David (Nokia - IE/Dublin)" userId="3db4472c-dd38-433b-9153-cfe8852f8cce" providerId="ADAL" clId="{67C3B759-9859-4EF2-9BF7-E9317CDB1D2B}" dt="2018-12-21T07:55:37.154" v="2320" actId="20577"/>
          <ac:spMkLst>
            <pc:docMk/>
            <pc:sldMk cId="440870351" sldId="329"/>
            <ac:spMk id="61" creationId="{5F9096D9-8BD7-5142-A941-9470DAA742E6}"/>
          </ac:spMkLst>
        </pc:spChg>
        <pc:spChg chg="mod">
          <ac:chgData name="Lopez-Perez, David (Nokia - IE/Dublin)" userId="3db4472c-dd38-433b-9153-cfe8852f8cce" providerId="ADAL" clId="{67C3B759-9859-4EF2-9BF7-E9317CDB1D2B}" dt="2018-12-21T07:55:32.318" v="2317" actId="20577"/>
          <ac:spMkLst>
            <pc:docMk/>
            <pc:sldMk cId="440870351" sldId="329"/>
            <ac:spMk id="62" creationId="{3F0DD06E-28F8-7042-BBF8-6B993444863B}"/>
          </ac:spMkLst>
        </pc:spChg>
      </pc:sldChg>
      <pc:sldChg chg="modSp addCm delCm modCm">
        <pc:chgData name="Lopez-Perez, David (Nokia - IE/Dublin)" userId="3db4472c-dd38-433b-9153-cfe8852f8cce" providerId="ADAL" clId="{67C3B759-9859-4EF2-9BF7-E9317CDB1D2B}" dt="2018-12-21T15:26:49.401" v="2756" actId="6549"/>
        <pc:sldMkLst>
          <pc:docMk/>
          <pc:sldMk cId="3244649251" sldId="330"/>
        </pc:sldMkLst>
        <pc:spChg chg="mod">
          <ac:chgData name="Lopez-Perez, David (Nokia - IE/Dublin)" userId="3db4472c-dd38-433b-9153-cfe8852f8cce" providerId="ADAL" clId="{67C3B759-9859-4EF2-9BF7-E9317CDB1D2B}" dt="2018-12-21T07:31:37.279" v="1838" actId="20577"/>
          <ac:spMkLst>
            <pc:docMk/>
            <pc:sldMk cId="3244649251" sldId="330"/>
            <ac:spMk id="2" creationId="{9662C271-C5B9-5E4F-8F3E-B3E947FB6565}"/>
          </ac:spMkLst>
        </pc:spChg>
        <pc:spChg chg="mod">
          <ac:chgData name="Lopez-Perez, David (Nokia - IE/Dublin)" userId="3db4472c-dd38-433b-9153-cfe8852f8cce" providerId="ADAL" clId="{67C3B759-9859-4EF2-9BF7-E9317CDB1D2B}" dt="2018-12-21T08:52:00.459" v="2751" actId="6549"/>
          <ac:spMkLst>
            <pc:docMk/>
            <pc:sldMk cId="3244649251" sldId="330"/>
            <ac:spMk id="3" creationId="{66B34F25-6231-5E4B-B842-1C642463ABAD}"/>
          </ac:spMkLst>
        </pc:spChg>
        <pc:spChg chg="mod">
          <ac:chgData name="Lopez-Perez, David (Nokia - IE/Dublin)" userId="3db4472c-dd38-433b-9153-cfe8852f8cce" providerId="ADAL" clId="{67C3B759-9859-4EF2-9BF7-E9317CDB1D2B}" dt="2018-12-21T08:07:01.189" v="2556" actId="20577"/>
          <ac:spMkLst>
            <pc:docMk/>
            <pc:sldMk cId="3244649251" sldId="330"/>
            <ac:spMk id="9" creationId="{C06D4DBD-E3D7-4E7C-96A5-2F4CE6B84787}"/>
          </ac:spMkLst>
        </pc:spChg>
        <pc:spChg chg="mod">
          <ac:chgData name="Lopez-Perez, David (Nokia - IE/Dublin)" userId="3db4472c-dd38-433b-9153-cfe8852f8cce" providerId="ADAL" clId="{67C3B759-9859-4EF2-9BF7-E9317CDB1D2B}" dt="2018-12-21T08:04:44.814" v="2476" actId="6549"/>
          <ac:spMkLst>
            <pc:docMk/>
            <pc:sldMk cId="3244649251" sldId="330"/>
            <ac:spMk id="10" creationId="{C709EA6E-B8FA-4AFB-B65D-985134942AA0}"/>
          </ac:spMkLst>
        </pc:spChg>
      </pc:sldChg>
      <pc:sldChg chg="addSp delSp modSp addCm delCm">
        <pc:chgData name="Lopez-Perez, David (Nokia - IE/Dublin)" userId="3db4472c-dd38-433b-9153-cfe8852f8cce" providerId="ADAL" clId="{67C3B759-9859-4EF2-9BF7-E9317CDB1D2B}" dt="2018-12-21T15:26:45.017" v="2755" actId="6549"/>
        <pc:sldMkLst>
          <pc:docMk/>
          <pc:sldMk cId="4040256661" sldId="334"/>
        </pc:sldMkLst>
        <pc:spChg chg="mod">
          <ac:chgData name="Lopez-Perez, David (Nokia - IE/Dublin)" userId="3db4472c-dd38-433b-9153-cfe8852f8cce" providerId="ADAL" clId="{67C3B759-9859-4EF2-9BF7-E9317CDB1D2B}" dt="2018-12-19T04:14:33.578" v="516" actId="20577"/>
          <ac:spMkLst>
            <pc:docMk/>
            <pc:sldMk cId="4040256661" sldId="334"/>
            <ac:spMk id="2" creationId="{9662C271-C5B9-5E4F-8F3E-B3E947FB6565}"/>
          </ac:spMkLst>
        </pc:spChg>
        <pc:spChg chg="mod">
          <ac:chgData name="Lopez-Perez, David (Nokia - IE/Dublin)" userId="3db4472c-dd38-433b-9153-cfe8852f8cce" providerId="ADAL" clId="{67C3B759-9859-4EF2-9BF7-E9317CDB1D2B}" dt="2018-12-19T10:38:03.266" v="1795" actId="20577"/>
          <ac:spMkLst>
            <pc:docMk/>
            <pc:sldMk cId="4040256661" sldId="334"/>
            <ac:spMk id="3" creationId="{66B34F25-6231-5E4B-B842-1C642463ABAD}"/>
          </ac:spMkLst>
        </pc:spChg>
        <pc:spChg chg="del">
          <ac:chgData name="Lopez-Perez, David (Nokia - IE/Dublin)" userId="3db4472c-dd38-433b-9153-cfe8852f8cce" providerId="ADAL" clId="{67C3B759-9859-4EF2-9BF7-E9317CDB1D2B}" dt="2018-12-21T08:06:46.306" v="2536" actId="478"/>
          <ac:spMkLst>
            <pc:docMk/>
            <pc:sldMk cId="4040256661" sldId="334"/>
            <ac:spMk id="5" creationId="{83DAAD73-07C8-804F-AD32-FB742B868F1E}"/>
          </ac:spMkLst>
        </pc:spChg>
        <pc:spChg chg="mod">
          <ac:chgData name="Lopez-Perez, David (Nokia - IE/Dublin)" userId="3db4472c-dd38-433b-9153-cfe8852f8cce" providerId="ADAL" clId="{67C3B759-9859-4EF2-9BF7-E9317CDB1D2B}" dt="2018-12-19T07:18:37.756" v="961" actId="20577"/>
          <ac:spMkLst>
            <pc:docMk/>
            <pc:sldMk cId="4040256661" sldId="334"/>
            <ac:spMk id="8" creationId="{9F01CD70-0657-42A2-87E6-27DE5EF06DF6}"/>
          </ac:spMkLst>
        </pc:spChg>
        <pc:spChg chg="add">
          <ac:chgData name="Lopez-Perez, David (Nokia - IE/Dublin)" userId="3db4472c-dd38-433b-9153-cfe8852f8cce" providerId="ADAL" clId="{67C3B759-9859-4EF2-9BF7-E9317CDB1D2B}" dt="2018-12-21T08:06:46.743" v="2537" actId="6549"/>
          <ac:spMkLst>
            <pc:docMk/>
            <pc:sldMk cId="4040256661" sldId="334"/>
            <ac:spMk id="9" creationId="{86B6D5F4-43B0-4F57-BE1B-DFB0AD63E098}"/>
          </ac:spMkLst>
        </pc:spChg>
        <pc:spChg chg="mod">
          <ac:chgData name="Lopez-Perez, David (Nokia - IE/Dublin)" userId="3db4472c-dd38-433b-9153-cfe8852f8cce" providerId="ADAL" clId="{67C3B759-9859-4EF2-9BF7-E9317CDB1D2B}" dt="2018-12-21T08:04:35.610" v="2475" actId="6549"/>
          <ac:spMkLst>
            <pc:docMk/>
            <pc:sldMk cId="4040256661" sldId="334"/>
            <ac:spMk id="10" creationId="{044F7C9E-61A0-4FAA-97B9-3B2A26E974F8}"/>
          </ac:spMkLst>
        </pc:spChg>
      </pc:sldChg>
      <pc:sldChg chg="addSp delSp modSp modNotesTx">
        <pc:chgData name="Lopez-Perez, David (Nokia - IE/Dublin)" userId="3db4472c-dd38-433b-9153-cfe8852f8cce" providerId="ADAL" clId="{67C3B759-9859-4EF2-9BF7-E9317CDB1D2B}" dt="2018-12-21T15:27:40.662" v="2759" actId="20577"/>
        <pc:sldMkLst>
          <pc:docMk/>
          <pc:sldMk cId="4057552445" sldId="335"/>
        </pc:sldMkLst>
        <pc:spChg chg="mod">
          <ac:chgData name="Lopez-Perez, David (Nokia - IE/Dublin)" userId="3db4472c-dd38-433b-9153-cfe8852f8cce" providerId="ADAL" clId="{67C3B759-9859-4EF2-9BF7-E9317CDB1D2B}" dt="2018-12-14T13:46:47.176" v="122" actId="20577"/>
          <ac:spMkLst>
            <pc:docMk/>
            <pc:sldMk cId="4057552445" sldId="335"/>
            <ac:spMk id="2" creationId="{9662C271-C5B9-5E4F-8F3E-B3E947FB6565}"/>
          </ac:spMkLst>
        </pc:spChg>
        <pc:spChg chg="mod">
          <ac:chgData name="Lopez-Perez, David (Nokia - IE/Dublin)" userId="3db4472c-dd38-433b-9153-cfe8852f8cce" providerId="ADAL" clId="{67C3B759-9859-4EF2-9BF7-E9317CDB1D2B}" dt="2018-12-14T13:54:48.624" v="297" actId="113"/>
          <ac:spMkLst>
            <pc:docMk/>
            <pc:sldMk cId="4057552445" sldId="335"/>
            <ac:spMk id="3" creationId="{66B34F25-6231-5E4B-B842-1C642463ABAD}"/>
          </ac:spMkLst>
        </pc:spChg>
        <pc:spChg chg="del">
          <ac:chgData name="Lopez-Perez, David (Nokia - IE/Dublin)" userId="3db4472c-dd38-433b-9153-cfe8852f8cce" providerId="ADAL" clId="{67C3B759-9859-4EF2-9BF7-E9317CDB1D2B}" dt="2018-12-21T08:06:40.612" v="2534" actId="478"/>
          <ac:spMkLst>
            <pc:docMk/>
            <pc:sldMk cId="4057552445" sldId="335"/>
            <ac:spMk id="5" creationId="{83DAAD73-07C8-804F-AD32-FB742B868F1E}"/>
          </ac:spMkLst>
        </pc:spChg>
        <pc:spChg chg="mod">
          <ac:chgData name="Lopez-Perez, David (Nokia - IE/Dublin)" userId="3db4472c-dd38-433b-9153-cfe8852f8cce" providerId="ADAL" clId="{67C3B759-9859-4EF2-9BF7-E9317CDB1D2B}" dt="2018-12-21T08:04:29.510" v="2474" actId="6549"/>
          <ac:spMkLst>
            <pc:docMk/>
            <pc:sldMk cId="4057552445" sldId="335"/>
            <ac:spMk id="10" creationId="{044F7C9E-61A0-4FAA-97B9-3B2A26E974F8}"/>
          </ac:spMkLst>
        </pc:spChg>
        <pc:spChg chg="add">
          <ac:chgData name="Lopez-Perez, David (Nokia - IE/Dublin)" userId="3db4472c-dd38-433b-9153-cfe8852f8cce" providerId="ADAL" clId="{67C3B759-9859-4EF2-9BF7-E9317CDB1D2B}" dt="2018-12-21T08:06:41.361" v="2535" actId="6549"/>
          <ac:spMkLst>
            <pc:docMk/>
            <pc:sldMk cId="4057552445" sldId="335"/>
            <ac:spMk id="11" creationId="{4821A680-E1F3-4048-87D8-FDA560FABF35}"/>
          </ac:spMkLst>
        </pc:spChg>
      </pc:sldChg>
      <pc:sldChg chg="modSp">
        <pc:chgData name="Lopez-Perez, David (Nokia - IE/Dublin)" userId="3db4472c-dd38-433b-9153-cfe8852f8cce" providerId="ADAL" clId="{67C3B759-9859-4EF2-9BF7-E9317CDB1D2B}" dt="2018-12-21T08:08:14.947" v="2603" actId="20577"/>
        <pc:sldMkLst>
          <pc:docMk/>
          <pc:sldMk cId="437082823" sldId="336"/>
        </pc:sldMkLst>
        <pc:spChg chg="mod">
          <ac:chgData name="Lopez-Perez, David (Nokia - IE/Dublin)" userId="3db4472c-dd38-433b-9153-cfe8852f8cce" providerId="ADAL" clId="{67C3B759-9859-4EF2-9BF7-E9317CDB1D2B}" dt="2018-12-21T08:08:14.947" v="2603" actId="20577"/>
          <ac:spMkLst>
            <pc:docMk/>
            <pc:sldMk cId="437082823" sldId="336"/>
            <ac:spMk id="8" creationId="{72541F39-0621-4138-951F-8EC2771CE1AD}"/>
          </ac:spMkLst>
        </pc:spChg>
        <pc:spChg chg="mod">
          <ac:chgData name="Lopez-Perez, David (Nokia - IE/Dublin)" userId="3db4472c-dd38-433b-9153-cfe8852f8cce" providerId="ADAL" clId="{67C3B759-9859-4EF2-9BF7-E9317CDB1D2B}" dt="2018-12-21T08:04:06.469" v="2468" actId="20577"/>
          <ac:spMkLst>
            <pc:docMk/>
            <pc:sldMk cId="437082823" sldId="336"/>
            <ac:spMk id="9" creationId="{32C974EC-2C20-417A-ACA1-551305F53D2C}"/>
          </ac:spMkLst>
        </pc:spChg>
        <pc:spChg chg="mod">
          <ac:chgData name="Lopez-Perez, David (Nokia - IE/Dublin)" userId="3db4472c-dd38-433b-9153-cfe8852f8cce" providerId="ADAL" clId="{67C3B759-9859-4EF2-9BF7-E9317CDB1D2B}" dt="2018-12-21T07:45:41.964" v="2108" actId="20577"/>
          <ac:spMkLst>
            <pc:docMk/>
            <pc:sldMk cId="437082823" sldId="336"/>
            <ac:spMk id="15" creationId="{100A44BF-E39A-4EBD-9005-21C413688134}"/>
          </ac:spMkLst>
        </pc:spChg>
      </pc:sldChg>
      <pc:sldChg chg="addSp delSp modSp">
        <pc:chgData name="Lopez-Perez, David (Nokia - IE/Dublin)" userId="3db4472c-dd38-433b-9153-cfe8852f8cce" providerId="ADAL" clId="{67C3B759-9859-4EF2-9BF7-E9317CDB1D2B}" dt="2018-12-21T08:09:26.614" v="2633" actId="20577"/>
        <pc:sldMkLst>
          <pc:docMk/>
          <pc:sldMk cId="2575361286" sldId="337"/>
        </pc:sldMkLst>
        <pc:spChg chg="mod">
          <ac:chgData name="Lopez-Perez, David (Nokia - IE/Dublin)" userId="3db4472c-dd38-433b-9153-cfe8852f8cce" providerId="ADAL" clId="{67C3B759-9859-4EF2-9BF7-E9317CDB1D2B}" dt="2018-12-21T08:09:26.614" v="2633" actId="20577"/>
          <ac:spMkLst>
            <pc:docMk/>
            <pc:sldMk cId="2575361286" sldId="337"/>
            <ac:spMk id="3" creationId="{074B6F26-0A85-284C-A62A-850A3CEC4ACF}"/>
          </ac:spMkLst>
        </pc:spChg>
        <pc:spChg chg="del">
          <ac:chgData name="Lopez-Perez, David (Nokia - IE/Dublin)" userId="3db4472c-dd38-433b-9153-cfe8852f8cce" providerId="ADAL" clId="{67C3B759-9859-4EF2-9BF7-E9317CDB1D2B}" dt="2018-12-21T08:07:26.757" v="2560" actId="478"/>
          <ac:spMkLst>
            <pc:docMk/>
            <pc:sldMk cId="2575361286" sldId="337"/>
            <ac:spMk id="5" creationId="{5518F30E-7E52-464A-ABE8-A020605B3DC9}"/>
          </ac:spMkLst>
        </pc:spChg>
        <pc:spChg chg="mod">
          <ac:chgData name="Lopez-Perez, David (Nokia - IE/Dublin)" userId="3db4472c-dd38-433b-9153-cfe8852f8cce" providerId="ADAL" clId="{67C3B759-9859-4EF2-9BF7-E9317CDB1D2B}" dt="2018-12-21T08:05:00.772" v="2480" actId="20577"/>
          <ac:spMkLst>
            <pc:docMk/>
            <pc:sldMk cId="2575361286" sldId="337"/>
            <ac:spMk id="6" creationId="{4D5EC843-3B17-E542-8844-EB06FB0DB122}"/>
          </ac:spMkLst>
        </pc:spChg>
        <pc:spChg chg="add">
          <ac:chgData name="Lopez-Perez, David (Nokia - IE/Dublin)" userId="3db4472c-dd38-433b-9153-cfe8852f8cce" providerId="ADAL" clId="{67C3B759-9859-4EF2-9BF7-E9317CDB1D2B}" dt="2018-12-21T08:07:34.417" v="2561" actId="20577"/>
          <ac:spMkLst>
            <pc:docMk/>
            <pc:sldMk cId="2575361286" sldId="337"/>
            <ac:spMk id="16" creationId="{5B9F48D8-F71C-4765-BB9A-072C9A852037}"/>
          </ac:spMkLst>
        </pc:spChg>
        <pc:grpChg chg="mod">
          <ac:chgData name="Lopez-Perez, David (Nokia - IE/Dublin)" userId="3db4472c-dd38-433b-9153-cfe8852f8cce" providerId="ADAL" clId="{67C3B759-9859-4EF2-9BF7-E9317CDB1D2B}" dt="2018-12-21T07:37:03.975" v="1892" actId="1037"/>
          <ac:grpSpMkLst>
            <pc:docMk/>
            <pc:sldMk cId="2575361286" sldId="337"/>
            <ac:grpSpMk id="15" creationId="{64078095-F585-5F48-A68C-714DE7AAE101}"/>
          </ac:grpSpMkLst>
        </pc:grpChg>
      </pc:sldChg>
    </pc:docChg>
  </pc:docChgLst>
  <pc:docChgLst>
    <pc:chgData name="Lopez-Perez, David (Nokia - IE/Dublin)" userId="3db4472c-dd38-433b-9153-cfe8852f8cce" providerId="ADAL" clId="{F3082D07-038F-477A-8A4C-2611C11F6710}"/>
    <pc:docChg chg="custSel delSld modSld modMainMaster">
      <pc:chgData name="Lopez-Perez, David (Nokia - IE/Dublin)" userId="3db4472c-dd38-433b-9153-cfe8852f8cce" providerId="ADAL" clId="{F3082D07-038F-477A-8A4C-2611C11F6710}" dt="2019-01-13T19:09:50.623" v="62" actId="2696"/>
      <pc:docMkLst>
        <pc:docMk/>
      </pc:docMkLst>
      <pc:sldChg chg="addSp delSp">
        <pc:chgData name="Lopez-Perez, David (Nokia - IE/Dublin)" userId="3db4472c-dd38-433b-9153-cfe8852f8cce" providerId="ADAL" clId="{F3082D07-038F-477A-8A4C-2611C11F6710}" dt="2019-01-13T19:09:19.938" v="55"/>
        <pc:sldMkLst>
          <pc:docMk/>
          <pc:sldMk cId="0" sldId="264"/>
        </pc:sldMkLst>
        <pc:spChg chg="del">
          <ac:chgData name="Lopez-Perez, David (Nokia - IE/Dublin)" userId="3db4472c-dd38-433b-9153-cfe8852f8cce" providerId="ADAL" clId="{F3082D07-038F-477A-8A4C-2611C11F6710}" dt="2019-01-13T19:09:19.282" v="54" actId="478"/>
          <ac:spMkLst>
            <pc:docMk/>
            <pc:sldMk cId="0" sldId="264"/>
            <ac:spMk id="4" creationId="{00000000-0000-0000-0000-000000000000}"/>
          </ac:spMkLst>
        </pc:spChg>
        <pc:spChg chg="add">
          <ac:chgData name="Lopez-Perez, David (Nokia - IE/Dublin)" userId="3db4472c-dd38-433b-9153-cfe8852f8cce" providerId="ADAL" clId="{F3082D07-038F-477A-8A4C-2611C11F6710}" dt="2019-01-13T19:09:19.938" v="55"/>
          <ac:spMkLst>
            <pc:docMk/>
            <pc:sldMk cId="0" sldId="264"/>
            <ac:spMk id="7" creationId="{806D52E4-1777-447A-A6AB-88970D8CC2BF}"/>
          </ac:spMkLst>
        </pc:spChg>
      </pc:sldChg>
      <pc:sldChg chg="addSp">
        <pc:chgData name="Lopez-Perez, David (Nokia - IE/Dublin)" userId="3db4472c-dd38-433b-9153-cfe8852f8cce" providerId="ADAL" clId="{F3082D07-038F-477A-8A4C-2611C11F6710}" dt="2019-01-13T19:08:06.178" v="31"/>
        <pc:sldMkLst>
          <pc:docMk/>
          <pc:sldMk cId="3882957378" sldId="269"/>
        </pc:sldMkLst>
        <pc:spChg chg="add">
          <ac:chgData name="Lopez-Perez, David (Nokia - IE/Dublin)" userId="3db4472c-dd38-433b-9153-cfe8852f8cce" providerId="ADAL" clId="{F3082D07-038F-477A-8A4C-2611C11F6710}" dt="2019-01-13T19:07:56.631" v="30"/>
          <ac:spMkLst>
            <pc:docMk/>
            <pc:sldMk cId="3882957378" sldId="269"/>
            <ac:spMk id="10" creationId="{D33497A1-0DD6-436D-B6A2-1D834274D179}"/>
          </ac:spMkLst>
        </pc:spChg>
        <pc:spChg chg="add">
          <ac:chgData name="Lopez-Perez, David (Nokia - IE/Dublin)" userId="3db4472c-dd38-433b-9153-cfe8852f8cce" providerId="ADAL" clId="{F3082D07-038F-477A-8A4C-2611C11F6710}" dt="2019-01-13T19:08:06.178" v="31"/>
          <ac:spMkLst>
            <pc:docMk/>
            <pc:sldMk cId="3882957378" sldId="269"/>
            <ac:spMk id="11" creationId="{48AB42DA-D2AC-44AF-9B6D-E997C5EBB3A8}"/>
          </ac:spMkLst>
        </pc:spChg>
        <pc:spChg chg="add">
          <ac:chgData name="Lopez-Perez, David (Nokia - IE/Dublin)" userId="3db4472c-dd38-433b-9153-cfe8852f8cce" providerId="ADAL" clId="{F3082D07-038F-477A-8A4C-2611C11F6710}" dt="2019-01-13T19:08:06.178" v="31"/>
          <ac:spMkLst>
            <pc:docMk/>
            <pc:sldMk cId="3882957378" sldId="269"/>
            <ac:spMk id="12" creationId="{830F88CD-2008-4AAA-979D-C5BBFC99C32B}"/>
          </ac:spMkLst>
        </pc:spChg>
      </pc:sldChg>
      <pc:sldChg chg="addSp delSp modSp">
        <pc:chgData name="Lopez-Perez, David (Nokia - IE/Dublin)" userId="3db4472c-dd38-433b-9153-cfe8852f8cce" providerId="ADAL" clId="{F3082D07-038F-477A-8A4C-2611C11F6710}" dt="2019-01-13T19:07:46.740" v="29" actId="20577"/>
        <pc:sldMkLst>
          <pc:docMk/>
          <pc:sldMk cId="1646223099" sldId="270"/>
        </pc:sldMkLst>
        <pc:spChg chg="del">
          <ac:chgData name="Lopez-Perez, David (Nokia - IE/Dublin)" userId="3db4472c-dd38-433b-9153-cfe8852f8cce" providerId="ADAL" clId="{F3082D07-038F-477A-8A4C-2611C11F6710}" dt="2019-01-13T19:07:41.343" v="21"/>
          <ac:spMkLst>
            <pc:docMk/>
            <pc:sldMk cId="1646223099" sldId="270"/>
            <ac:spMk id="10" creationId="{34ACABA7-465B-4A0F-B55F-84329789D336}"/>
          </ac:spMkLst>
        </pc:spChg>
        <pc:spChg chg="add mod">
          <ac:chgData name="Lopez-Perez, David (Nokia - IE/Dublin)" userId="3db4472c-dd38-433b-9153-cfe8852f8cce" providerId="ADAL" clId="{F3082D07-038F-477A-8A4C-2611C11F6710}" dt="2019-01-13T19:07:46.740" v="29" actId="20577"/>
          <ac:spMkLst>
            <pc:docMk/>
            <pc:sldMk cId="1646223099" sldId="270"/>
            <ac:spMk id="11" creationId="{A22C2C78-D64B-47A1-81A9-92E4690B69E9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9:00.656" v="47"/>
        <pc:sldMkLst>
          <pc:docMk/>
          <pc:sldMk cId="1682618453" sldId="281"/>
        </pc:sldMkLst>
        <pc:spChg chg="del">
          <ac:chgData name="Lopez-Perez, David (Nokia - IE/Dublin)" userId="3db4472c-dd38-433b-9153-cfe8852f8cce" providerId="ADAL" clId="{F3082D07-038F-477A-8A4C-2611C11F6710}" dt="2019-01-13T19:09:00.266" v="46" actId="478"/>
          <ac:spMkLst>
            <pc:docMk/>
            <pc:sldMk cId="1682618453" sldId="281"/>
            <ac:spMk id="10" creationId="{044F7C9E-61A0-4FAA-97B9-3B2A26E974F8}"/>
          </ac:spMkLst>
        </pc:spChg>
        <pc:spChg chg="add">
          <ac:chgData name="Lopez-Perez, David (Nokia - IE/Dublin)" userId="3db4472c-dd38-433b-9153-cfe8852f8cce" providerId="ADAL" clId="{F3082D07-038F-477A-8A4C-2611C11F6710}" dt="2019-01-13T19:09:00.656" v="47"/>
          <ac:spMkLst>
            <pc:docMk/>
            <pc:sldMk cId="1682618453" sldId="281"/>
            <ac:spMk id="11" creationId="{3340622C-7659-4AB2-8AB3-43AC0B43EDB0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9:34.446" v="59"/>
        <pc:sldMkLst>
          <pc:docMk/>
          <pc:sldMk cId="3515848402" sldId="284"/>
        </pc:sldMkLst>
        <pc:spChg chg="add">
          <ac:chgData name="Lopez-Perez, David (Nokia - IE/Dublin)" userId="3db4472c-dd38-433b-9153-cfe8852f8cce" providerId="ADAL" clId="{F3082D07-038F-477A-8A4C-2611C11F6710}" dt="2019-01-13T19:09:34.446" v="59"/>
          <ac:spMkLst>
            <pc:docMk/>
            <pc:sldMk cId="3515848402" sldId="284"/>
            <ac:spMk id="9" creationId="{5381BF03-2F91-4E7C-893A-ADEFF865D9E6}"/>
          </ac:spMkLst>
        </pc:spChg>
        <pc:spChg chg="del">
          <ac:chgData name="Lopez-Perez, David (Nokia - IE/Dublin)" userId="3db4472c-dd38-433b-9153-cfe8852f8cce" providerId="ADAL" clId="{F3082D07-038F-477A-8A4C-2611C11F6710}" dt="2019-01-13T19:09:34.056" v="58" actId="478"/>
          <ac:spMkLst>
            <pc:docMk/>
            <pc:sldMk cId="3515848402" sldId="284"/>
            <ac:spMk id="11" creationId="{6981077A-D9A5-4E79-B08C-5E27817BA30E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8:25.897" v="35"/>
        <pc:sldMkLst>
          <pc:docMk/>
          <pc:sldMk cId="4203811351" sldId="301"/>
        </pc:sldMkLst>
        <pc:spChg chg="del">
          <ac:chgData name="Lopez-Perez, David (Nokia - IE/Dublin)" userId="3db4472c-dd38-433b-9153-cfe8852f8cce" providerId="ADAL" clId="{F3082D07-038F-477A-8A4C-2611C11F6710}" dt="2019-01-13T19:08:25.179" v="34" actId="478"/>
          <ac:spMkLst>
            <pc:docMk/>
            <pc:sldMk cId="4203811351" sldId="301"/>
            <ac:spMk id="9" creationId="{32C974EC-2C20-417A-ACA1-551305F53D2C}"/>
          </ac:spMkLst>
        </pc:spChg>
        <pc:spChg chg="add del">
          <ac:chgData name="Lopez-Perez, David (Nokia - IE/Dublin)" userId="3db4472c-dd38-433b-9153-cfe8852f8cce" providerId="ADAL" clId="{F3082D07-038F-477A-8A4C-2611C11F6710}" dt="2019-01-13T19:08:16.880" v="33"/>
          <ac:spMkLst>
            <pc:docMk/>
            <pc:sldMk cId="4203811351" sldId="301"/>
            <ac:spMk id="17" creationId="{F7E24F2A-0192-4520-8520-EE70A0762701}"/>
          </ac:spMkLst>
        </pc:spChg>
        <pc:spChg chg="add del">
          <ac:chgData name="Lopez-Perez, David (Nokia - IE/Dublin)" userId="3db4472c-dd38-433b-9153-cfe8852f8cce" providerId="ADAL" clId="{F3082D07-038F-477A-8A4C-2611C11F6710}" dt="2019-01-13T19:08:16.880" v="33"/>
          <ac:spMkLst>
            <pc:docMk/>
            <pc:sldMk cId="4203811351" sldId="301"/>
            <ac:spMk id="19" creationId="{13052601-36D9-474C-A697-3CCA6063C2C4}"/>
          </ac:spMkLst>
        </pc:spChg>
        <pc:spChg chg="add">
          <ac:chgData name="Lopez-Perez, David (Nokia - IE/Dublin)" userId="3db4472c-dd38-433b-9153-cfe8852f8cce" providerId="ADAL" clId="{F3082D07-038F-477A-8A4C-2611C11F6710}" dt="2019-01-13T19:08:25.897" v="35"/>
          <ac:spMkLst>
            <pc:docMk/>
            <pc:sldMk cId="4203811351" sldId="301"/>
            <ac:spMk id="22" creationId="{0E6488CA-E7A4-405B-B595-CF3F42130E48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8:47.021" v="43"/>
        <pc:sldMkLst>
          <pc:docMk/>
          <pc:sldMk cId="3034755759" sldId="313"/>
        </pc:sldMkLst>
        <pc:spChg chg="del">
          <ac:chgData name="Lopez-Perez, David (Nokia - IE/Dublin)" userId="3db4472c-dd38-433b-9153-cfe8852f8cce" providerId="ADAL" clId="{F3082D07-038F-477A-8A4C-2611C11F6710}" dt="2019-01-13T19:08:46.490" v="42" actId="478"/>
          <ac:spMkLst>
            <pc:docMk/>
            <pc:sldMk cId="3034755759" sldId="313"/>
            <ac:spMk id="12" creationId="{801E8D66-7C9D-4282-B9C6-02ABDDD6A005}"/>
          </ac:spMkLst>
        </pc:spChg>
        <pc:spChg chg="add">
          <ac:chgData name="Lopez-Perez, David (Nokia - IE/Dublin)" userId="3db4472c-dd38-433b-9153-cfe8852f8cce" providerId="ADAL" clId="{F3082D07-038F-477A-8A4C-2611C11F6710}" dt="2019-01-13T19:08:47.021" v="43"/>
          <ac:spMkLst>
            <pc:docMk/>
            <pc:sldMk cId="3034755759" sldId="313"/>
            <ac:spMk id="27" creationId="{C8FCF192-0FFD-409B-B537-6ABAD1D6D682}"/>
          </ac:spMkLst>
        </pc:spChg>
      </pc:sldChg>
      <pc:sldChg chg="addSp delSp del">
        <pc:chgData name="Lopez-Perez, David (Nokia - IE/Dublin)" userId="3db4472c-dd38-433b-9153-cfe8852f8cce" providerId="ADAL" clId="{F3082D07-038F-477A-8A4C-2611C11F6710}" dt="2019-01-13T19:09:50.623" v="62" actId="2696"/>
        <pc:sldMkLst>
          <pc:docMk/>
          <pc:sldMk cId="114926330" sldId="325"/>
        </pc:sldMkLst>
        <pc:spChg chg="del">
          <ac:chgData name="Lopez-Perez, David (Nokia - IE/Dublin)" userId="3db4472c-dd38-433b-9153-cfe8852f8cce" providerId="ADAL" clId="{F3082D07-038F-477A-8A4C-2611C11F6710}" dt="2019-01-13T19:09:28.549" v="56" actId="478"/>
          <ac:spMkLst>
            <pc:docMk/>
            <pc:sldMk cId="114926330" sldId="325"/>
            <ac:spMk id="37" creationId="{A5F12AD6-705C-4B11-897F-AB70CB5A33D0}"/>
          </ac:spMkLst>
        </pc:spChg>
        <pc:spChg chg="add">
          <ac:chgData name="Lopez-Perez, David (Nokia - IE/Dublin)" userId="3db4472c-dd38-433b-9153-cfe8852f8cce" providerId="ADAL" clId="{F3082D07-038F-477A-8A4C-2611C11F6710}" dt="2019-01-13T19:09:29.282" v="57"/>
          <ac:spMkLst>
            <pc:docMk/>
            <pc:sldMk cId="114926330" sldId="325"/>
            <ac:spMk id="38" creationId="{98B65B05-0707-41CC-8373-14107E03A7DA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8:35.882" v="39"/>
        <pc:sldMkLst>
          <pc:docMk/>
          <pc:sldMk cId="999973739" sldId="326"/>
        </pc:sldMkLst>
        <pc:spChg chg="del">
          <ac:chgData name="Lopez-Perez, David (Nokia - IE/Dublin)" userId="3db4472c-dd38-433b-9153-cfe8852f8cce" providerId="ADAL" clId="{F3082D07-038F-477A-8A4C-2611C11F6710}" dt="2019-01-13T19:08:35.165" v="38" actId="478"/>
          <ac:spMkLst>
            <pc:docMk/>
            <pc:sldMk cId="999973739" sldId="326"/>
            <ac:spMk id="33" creationId="{E415215B-21E1-4CFC-B99E-01751C641E5E}"/>
          </ac:spMkLst>
        </pc:spChg>
        <pc:spChg chg="add">
          <ac:chgData name="Lopez-Perez, David (Nokia - IE/Dublin)" userId="3db4472c-dd38-433b-9153-cfe8852f8cce" providerId="ADAL" clId="{F3082D07-038F-477A-8A4C-2611C11F6710}" dt="2019-01-13T19:08:35.882" v="39"/>
          <ac:spMkLst>
            <pc:docMk/>
            <pc:sldMk cId="999973739" sldId="326"/>
            <ac:spMk id="34" creationId="{61BD9C99-D4CC-4194-A1B5-12F62606CD74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8:40.594" v="41"/>
        <pc:sldMkLst>
          <pc:docMk/>
          <pc:sldMk cId="1256529202" sldId="328"/>
        </pc:sldMkLst>
        <pc:spChg chg="add">
          <ac:chgData name="Lopez-Perez, David (Nokia - IE/Dublin)" userId="3db4472c-dd38-433b-9153-cfe8852f8cce" providerId="ADAL" clId="{F3082D07-038F-477A-8A4C-2611C11F6710}" dt="2019-01-13T19:08:40.594" v="41"/>
          <ac:spMkLst>
            <pc:docMk/>
            <pc:sldMk cId="1256529202" sldId="328"/>
            <ac:spMk id="10" creationId="{233EC813-3FBD-490D-9B40-491F2FB3FFFE}"/>
          </ac:spMkLst>
        </pc:spChg>
        <pc:spChg chg="del">
          <ac:chgData name="Lopez-Perez, David (Nokia - IE/Dublin)" userId="3db4472c-dd38-433b-9153-cfe8852f8cce" providerId="ADAL" clId="{F3082D07-038F-477A-8A4C-2611C11F6710}" dt="2019-01-13T19:08:39.892" v="40" actId="478"/>
          <ac:spMkLst>
            <pc:docMk/>
            <pc:sldMk cId="1256529202" sldId="328"/>
            <ac:spMk id="35" creationId="{33154829-7358-4AF3-94C5-DFC7A0B490AB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8:56.194" v="45"/>
        <pc:sldMkLst>
          <pc:docMk/>
          <pc:sldMk cId="440870351" sldId="329"/>
        </pc:sldMkLst>
        <pc:spChg chg="add">
          <ac:chgData name="Lopez-Perez, David (Nokia - IE/Dublin)" userId="3db4472c-dd38-433b-9153-cfe8852f8cce" providerId="ADAL" clId="{F3082D07-038F-477A-8A4C-2611C11F6710}" dt="2019-01-13T19:08:56.194" v="45"/>
          <ac:spMkLst>
            <pc:docMk/>
            <pc:sldMk cId="440870351" sldId="329"/>
            <ac:spMk id="41" creationId="{5EC2BA69-47C4-4D9D-A767-F534F5502E12}"/>
          </ac:spMkLst>
        </pc:spChg>
        <pc:spChg chg="del">
          <ac:chgData name="Lopez-Perez, David (Nokia - IE/Dublin)" userId="3db4472c-dd38-433b-9153-cfe8852f8cce" providerId="ADAL" clId="{F3082D07-038F-477A-8A4C-2611C11F6710}" dt="2019-01-13T19:08:55.617" v="44" actId="478"/>
          <ac:spMkLst>
            <pc:docMk/>
            <pc:sldMk cId="440870351" sldId="329"/>
            <ac:spMk id="43" creationId="{23481789-CF5D-4659-8416-9C022BB21FC4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9:14.883" v="53"/>
        <pc:sldMkLst>
          <pc:docMk/>
          <pc:sldMk cId="3244649251" sldId="330"/>
        </pc:sldMkLst>
        <pc:spChg chg="del">
          <ac:chgData name="Lopez-Perez, David (Nokia - IE/Dublin)" userId="3db4472c-dd38-433b-9153-cfe8852f8cce" providerId="ADAL" clId="{F3082D07-038F-477A-8A4C-2611C11F6710}" dt="2019-01-13T19:09:14.212" v="52" actId="478"/>
          <ac:spMkLst>
            <pc:docMk/>
            <pc:sldMk cId="3244649251" sldId="330"/>
            <ac:spMk id="10" creationId="{C709EA6E-B8FA-4AFB-B65D-985134942AA0}"/>
          </ac:spMkLst>
        </pc:spChg>
        <pc:spChg chg="add">
          <ac:chgData name="Lopez-Perez, David (Nokia - IE/Dublin)" userId="3db4472c-dd38-433b-9153-cfe8852f8cce" providerId="ADAL" clId="{F3082D07-038F-477A-8A4C-2611C11F6710}" dt="2019-01-13T19:09:14.883" v="53"/>
          <ac:spMkLst>
            <pc:docMk/>
            <pc:sldMk cId="3244649251" sldId="330"/>
            <ac:spMk id="11" creationId="{DA703394-709F-41C1-B794-6D170A4A665D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9:10.016" v="51"/>
        <pc:sldMkLst>
          <pc:docMk/>
          <pc:sldMk cId="4040256661" sldId="334"/>
        </pc:sldMkLst>
        <pc:spChg chg="del">
          <ac:chgData name="Lopez-Perez, David (Nokia - IE/Dublin)" userId="3db4472c-dd38-433b-9153-cfe8852f8cce" providerId="ADAL" clId="{F3082D07-038F-477A-8A4C-2611C11F6710}" dt="2019-01-13T19:09:09.017" v="50" actId="478"/>
          <ac:spMkLst>
            <pc:docMk/>
            <pc:sldMk cId="4040256661" sldId="334"/>
            <ac:spMk id="10" creationId="{044F7C9E-61A0-4FAA-97B9-3B2A26E974F8}"/>
          </ac:spMkLst>
        </pc:spChg>
        <pc:spChg chg="add">
          <ac:chgData name="Lopez-Perez, David (Nokia - IE/Dublin)" userId="3db4472c-dd38-433b-9153-cfe8852f8cce" providerId="ADAL" clId="{F3082D07-038F-477A-8A4C-2611C11F6710}" dt="2019-01-13T19:09:10.016" v="51"/>
          <ac:spMkLst>
            <pc:docMk/>
            <pc:sldMk cId="4040256661" sldId="334"/>
            <ac:spMk id="11" creationId="{BE1A7027-B027-40D9-9A38-DE6F55B03FA4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9:05.133" v="49"/>
        <pc:sldMkLst>
          <pc:docMk/>
          <pc:sldMk cId="4057552445" sldId="335"/>
        </pc:sldMkLst>
        <pc:spChg chg="del">
          <ac:chgData name="Lopez-Perez, David (Nokia - IE/Dublin)" userId="3db4472c-dd38-433b-9153-cfe8852f8cce" providerId="ADAL" clId="{F3082D07-038F-477A-8A4C-2611C11F6710}" dt="2019-01-13T19:09:04.446" v="48" actId="478"/>
          <ac:spMkLst>
            <pc:docMk/>
            <pc:sldMk cId="4057552445" sldId="335"/>
            <ac:spMk id="10" creationId="{044F7C9E-61A0-4FAA-97B9-3B2A26E974F8}"/>
          </ac:spMkLst>
        </pc:spChg>
        <pc:spChg chg="add">
          <ac:chgData name="Lopez-Perez, David (Nokia - IE/Dublin)" userId="3db4472c-dd38-433b-9153-cfe8852f8cce" providerId="ADAL" clId="{F3082D07-038F-477A-8A4C-2611C11F6710}" dt="2019-01-13T19:09:05.133" v="49"/>
          <ac:spMkLst>
            <pc:docMk/>
            <pc:sldMk cId="4057552445" sldId="335"/>
            <ac:spMk id="12" creationId="{DEDCB2B5-6A42-44D0-8E65-715C02D2B2A0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8:31.452" v="37"/>
        <pc:sldMkLst>
          <pc:docMk/>
          <pc:sldMk cId="437082823" sldId="336"/>
        </pc:sldMkLst>
        <pc:spChg chg="del">
          <ac:chgData name="Lopez-Perez, David (Nokia - IE/Dublin)" userId="3db4472c-dd38-433b-9153-cfe8852f8cce" providerId="ADAL" clId="{F3082D07-038F-477A-8A4C-2611C11F6710}" dt="2019-01-13T19:08:30.625" v="36" actId="478"/>
          <ac:spMkLst>
            <pc:docMk/>
            <pc:sldMk cId="437082823" sldId="336"/>
            <ac:spMk id="9" creationId="{32C974EC-2C20-417A-ACA1-551305F53D2C}"/>
          </ac:spMkLst>
        </pc:spChg>
        <pc:spChg chg="add">
          <ac:chgData name="Lopez-Perez, David (Nokia - IE/Dublin)" userId="3db4472c-dd38-433b-9153-cfe8852f8cce" providerId="ADAL" clId="{F3082D07-038F-477A-8A4C-2611C11F6710}" dt="2019-01-13T19:08:31.452" v="37"/>
          <ac:spMkLst>
            <pc:docMk/>
            <pc:sldMk cId="437082823" sldId="336"/>
            <ac:spMk id="14" creationId="{23C92CEE-54C3-46E6-88F2-307824B84227}"/>
          </ac:spMkLst>
        </pc:spChg>
      </pc:sldChg>
      <pc:sldChg chg="addSp delSp">
        <pc:chgData name="Lopez-Perez, David (Nokia - IE/Dublin)" userId="3db4472c-dd38-433b-9153-cfe8852f8cce" providerId="ADAL" clId="{F3082D07-038F-477A-8A4C-2611C11F6710}" dt="2019-01-13T19:09:39.048" v="61"/>
        <pc:sldMkLst>
          <pc:docMk/>
          <pc:sldMk cId="2575361286" sldId="337"/>
        </pc:sldMkLst>
        <pc:spChg chg="del">
          <ac:chgData name="Lopez-Perez, David (Nokia - IE/Dublin)" userId="3db4472c-dd38-433b-9153-cfe8852f8cce" providerId="ADAL" clId="{F3082D07-038F-477A-8A4C-2611C11F6710}" dt="2019-01-13T19:09:38.642" v="60" actId="478"/>
          <ac:spMkLst>
            <pc:docMk/>
            <pc:sldMk cId="2575361286" sldId="337"/>
            <ac:spMk id="6" creationId="{4D5EC843-3B17-E542-8844-EB06FB0DB122}"/>
          </ac:spMkLst>
        </pc:spChg>
        <pc:spChg chg="add">
          <ac:chgData name="Lopez-Perez, David (Nokia - IE/Dublin)" userId="3db4472c-dd38-433b-9153-cfe8852f8cce" providerId="ADAL" clId="{F3082D07-038F-477A-8A4C-2611C11F6710}" dt="2019-01-13T19:09:39.048" v="61"/>
          <ac:spMkLst>
            <pc:docMk/>
            <pc:sldMk cId="2575361286" sldId="337"/>
            <ac:spMk id="17" creationId="{3D5B05B0-3D23-498A-AAEF-D8711F1D83C9}"/>
          </ac:spMkLst>
        </pc:spChg>
      </pc:sldChg>
      <pc:sldMasterChg chg="modSp modSldLayout">
        <pc:chgData name="Lopez-Perez, David (Nokia - IE/Dublin)" userId="3db4472c-dd38-433b-9153-cfe8852f8cce" providerId="ADAL" clId="{F3082D07-038F-477A-8A4C-2611C11F6710}" dt="2019-01-13T19:07:32.950" v="20" actId="20577"/>
        <pc:sldMasterMkLst>
          <pc:docMk/>
          <pc:sldMasterMk cId="0" sldId="2147483648"/>
        </pc:sldMasterMkLst>
        <pc:spChg chg="mod">
          <ac:chgData name="Lopez-Perez, David (Nokia - IE/Dublin)" userId="3db4472c-dd38-433b-9153-cfe8852f8cce" providerId="ADAL" clId="{F3082D07-038F-477A-8A4C-2611C11F6710}" dt="2019-01-13T19:06:39.876" v="9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Lopez-Perez, David (Nokia - IE/Dublin)" userId="3db4472c-dd38-433b-9153-cfe8852f8cce" providerId="ADAL" clId="{F3082D07-038F-477A-8A4C-2611C11F6710}" dt="2019-01-13T19:07:32.950" v="20" actId="20577"/>
          <pc:sldLayoutMkLst>
            <pc:docMk/>
            <pc:sldMasterMk cId="0" sldId="2147483648"/>
            <pc:sldLayoutMk cId="0" sldId="2147483650"/>
          </pc:sldLayoutMkLst>
          <pc:spChg chg="mod">
            <ac:chgData name="Lopez-Perez, David (Nokia - IE/Dublin)" userId="3db4472c-dd38-433b-9153-cfe8852f8cce" providerId="ADAL" clId="{F3082D07-038F-477A-8A4C-2611C11F6710}" dt="2019-01-13T19:07:32.950" v="20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Torkildson, Eric (Nokia - US/Sunnyvale)" userId="2677b96b-166a-45b6-a189-7d15d387776e" providerId="ADAL" clId="{F951199D-B8CB-6A44-B174-C09866089FCF}"/>
    <pc:docChg chg="undo custSel addSld modSld">
      <pc:chgData name="Torkildson, Eric (Nokia - US/Sunnyvale)" userId="2677b96b-166a-45b6-a189-7d15d387776e" providerId="ADAL" clId="{F951199D-B8CB-6A44-B174-C09866089FCF}" dt="2018-12-19T18:13:24.958" v="977" actId="207"/>
      <pc:docMkLst>
        <pc:docMk/>
      </pc:docMkLst>
      <pc:sldChg chg="modSp addCm delCm modCm">
        <pc:chgData name="Torkildson, Eric (Nokia - US/Sunnyvale)" userId="2677b96b-166a-45b6-a189-7d15d387776e" providerId="ADAL" clId="{F951199D-B8CB-6A44-B174-C09866089FCF}" dt="2018-12-19T17:38:07.437" v="20" actId="207"/>
        <pc:sldMkLst>
          <pc:docMk/>
          <pc:sldMk cId="3244649251" sldId="330"/>
        </pc:sldMkLst>
        <pc:spChg chg="mod">
          <ac:chgData name="Torkildson, Eric (Nokia - US/Sunnyvale)" userId="2677b96b-166a-45b6-a189-7d15d387776e" providerId="ADAL" clId="{F951199D-B8CB-6A44-B174-C09866089FCF}" dt="2018-12-19T17:35:02.984" v="18" actId="20577"/>
          <ac:spMkLst>
            <pc:docMk/>
            <pc:sldMk cId="3244649251" sldId="330"/>
            <ac:spMk id="3" creationId="{66B34F25-6231-5E4B-B842-1C642463ABAD}"/>
          </ac:spMkLst>
        </pc:spChg>
      </pc:sldChg>
      <pc:sldChg chg="addSp modSp add modTransition">
        <pc:chgData name="Torkildson, Eric (Nokia - US/Sunnyvale)" userId="2677b96b-166a-45b6-a189-7d15d387776e" providerId="ADAL" clId="{F951199D-B8CB-6A44-B174-C09866089FCF}" dt="2018-12-19T18:13:24.958" v="977" actId="207"/>
        <pc:sldMkLst>
          <pc:docMk/>
          <pc:sldMk cId="2575361286" sldId="337"/>
        </pc:sldMkLst>
        <pc:spChg chg="mod">
          <ac:chgData name="Torkildson, Eric (Nokia - US/Sunnyvale)" userId="2677b96b-166a-45b6-a189-7d15d387776e" providerId="ADAL" clId="{F951199D-B8CB-6A44-B174-C09866089FCF}" dt="2018-12-19T18:06:59.550" v="645" actId="20577"/>
          <ac:spMkLst>
            <pc:docMk/>
            <pc:sldMk cId="2575361286" sldId="337"/>
            <ac:spMk id="2" creationId="{0BC23C25-0110-C349-9F44-E3253216A618}"/>
          </ac:spMkLst>
        </pc:spChg>
        <pc:spChg chg="mod">
          <ac:chgData name="Torkildson, Eric (Nokia - US/Sunnyvale)" userId="2677b96b-166a-45b6-a189-7d15d387776e" providerId="ADAL" clId="{F951199D-B8CB-6A44-B174-C09866089FCF}" dt="2018-12-19T18:12:12.386" v="975" actId="20577"/>
          <ac:spMkLst>
            <pc:docMk/>
            <pc:sldMk cId="2575361286" sldId="337"/>
            <ac:spMk id="3" creationId="{074B6F26-0A85-284C-A62A-850A3CEC4ACF}"/>
          </ac:spMkLst>
        </pc:spChg>
        <pc:spChg chg="add mod">
          <ac:chgData name="Torkildson, Eric (Nokia - US/Sunnyvale)" userId="2677b96b-166a-45b6-a189-7d15d387776e" providerId="ADAL" clId="{F951199D-B8CB-6A44-B174-C09866089FCF}" dt="2018-12-19T18:07:25.050" v="656" actId="164"/>
          <ac:spMkLst>
            <pc:docMk/>
            <pc:sldMk cId="2575361286" sldId="337"/>
            <ac:spMk id="9" creationId="{037DC92D-DDD4-BA48-BC24-C12BF0824D01}"/>
          </ac:spMkLst>
        </pc:spChg>
        <pc:spChg chg="add mod">
          <ac:chgData name="Torkildson, Eric (Nokia - US/Sunnyvale)" userId="2677b96b-166a-45b6-a189-7d15d387776e" providerId="ADAL" clId="{F951199D-B8CB-6A44-B174-C09866089FCF}" dt="2018-12-19T18:13:24.958" v="977" actId="207"/>
          <ac:spMkLst>
            <pc:docMk/>
            <pc:sldMk cId="2575361286" sldId="337"/>
            <ac:spMk id="10" creationId="{FD437984-55EC-EF4F-BB27-919F3FC35BF4}"/>
          </ac:spMkLst>
        </pc:spChg>
        <pc:spChg chg="add mod">
          <ac:chgData name="Torkildson, Eric (Nokia - US/Sunnyvale)" userId="2677b96b-166a-45b6-a189-7d15d387776e" providerId="ADAL" clId="{F951199D-B8CB-6A44-B174-C09866089FCF}" dt="2018-12-19T18:13:24.958" v="977" actId="207"/>
          <ac:spMkLst>
            <pc:docMk/>
            <pc:sldMk cId="2575361286" sldId="337"/>
            <ac:spMk id="11" creationId="{274A66EC-7483-9A46-8DCF-283C2ECC0BE6}"/>
          </ac:spMkLst>
        </pc:spChg>
        <pc:spChg chg="add mod">
          <ac:chgData name="Torkildson, Eric (Nokia - US/Sunnyvale)" userId="2677b96b-166a-45b6-a189-7d15d387776e" providerId="ADAL" clId="{F951199D-B8CB-6A44-B174-C09866089FCF}" dt="2018-12-19T18:07:25.050" v="656" actId="164"/>
          <ac:spMkLst>
            <pc:docMk/>
            <pc:sldMk cId="2575361286" sldId="337"/>
            <ac:spMk id="12" creationId="{A6B33009-12C1-6D4F-AD8B-C88BAF668987}"/>
          </ac:spMkLst>
        </pc:spChg>
        <pc:spChg chg="add mod">
          <ac:chgData name="Torkildson, Eric (Nokia - US/Sunnyvale)" userId="2677b96b-166a-45b6-a189-7d15d387776e" providerId="ADAL" clId="{F951199D-B8CB-6A44-B174-C09866089FCF}" dt="2018-12-19T18:07:25.050" v="656" actId="164"/>
          <ac:spMkLst>
            <pc:docMk/>
            <pc:sldMk cId="2575361286" sldId="337"/>
            <ac:spMk id="13" creationId="{55E6B278-CA40-AA4D-AD4D-F85C6B6D6169}"/>
          </ac:spMkLst>
        </pc:spChg>
        <pc:grpChg chg="add mod">
          <ac:chgData name="Torkildson, Eric (Nokia - US/Sunnyvale)" userId="2677b96b-166a-45b6-a189-7d15d387776e" providerId="ADAL" clId="{F951199D-B8CB-6A44-B174-C09866089FCF}" dt="2018-12-19T18:07:33.018" v="657" actId="14100"/>
          <ac:grpSpMkLst>
            <pc:docMk/>
            <pc:sldMk cId="2575361286" sldId="337"/>
            <ac:grpSpMk id="15" creationId="{64078095-F585-5F48-A68C-714DE7AAE101}"/>
          </ac:grpSpMkLst>
        </pc:grpChg>
        <pc:picChg chg="add mod">
          <ac:chgData name="Torkildson, Eric (Nokia - US/Sunnyvale)" userId="2677b96b-166a-45b6-a189-7d15d387776e" providerId="ADAL" clId="{F951199D-B8CB-6A44-B174-C09866089FCF}" dt="2018-12-19T18:07:25.050" v="656" actId="164"/>
          <ac:picMkLst>
            <pc:docMk/>
            <pc:sldMk cId="2575361286" sldId="337"/>
            <ac:picMk id="7" creationId="{A33F1883-2742-004A-8C69-7ABDB916035F}"/>
          </ac:picMkLst>
        </pc:picChg>
        <pc:cxnChg chg="add mod">
          <ac:chgData name="Torkildson, Eric (Nokia - US/Sunnyvale)" userId="2677b96b-166a-45b6-a189-7d15d387776e" providerId="ADAL" clId="{F951199D-B8CB-6A44-B174-C09866089FCF}" dt="2018-12-19T18:07:25.050" v="656" actId="164"/>
          <ac:cxnSpMkLst>
            <pc:docMk/>
            <pc:sldMk cId="2575361286" sldId="337"/>
            <ac:cxnSpMk id="8" creationId="{3919E324-6ED2-A54D-8007-F369B9EB31BE}"/>
          </ac:cxnSpMkLst>
        </pc:cxnChg>
      </pc:sldChg>
    </pc:docChg>
  </pc:docChgLst>
  <pc:docChgLst>
    <pc:chgData name="Torkildson, Eric (Nokia - US/Sunnyvale)" userId="S::eric.torkildson@nokia-bell-labs.com::2677b96b-166a-45b6-a189-7d15d387776e" providerId="AD" clId="Web-{1BFB3271-0120-118A-3140-F55D2C77CE1C}"/>
    <pc:docChg chg="">
      <pc:chgData name="Torkildson, Eric (Nokia - US/Sunnyvale)" userId="S::eric.torkildson@nokia-bell-labs.com::2677b96b-166a-45b6-a189-7d15d387776e" providerId="AD" clId="Web-{1BFB3271-0120-118A-3140-F55D2C77CE1C}" dt="2018-12-19T16:48:05.273" v="1"/>
      <pc:docMkLst>
        <pc:docMk/>
      </pc:docMkLst>
      <pc:sldChg chg="addCm">
        <pc:chgData name="Torkildson, Eric (Nokia - US/Sunnyvale)" userId="S::eric.torkildson@nokia-bell-labs.com::2677b96b-166a-45b6-a189-7d15d387776e" providerId="AD" clId="Web-{1BFB3271-0120-118A-3140-F55D2C77CE1C}" dt="2018-12-19T16:48:05.273" v="1"/>
        <pc:sldMkLst>
          <pc:docMk/>
          <pc:sldMk cId="3244649251" sldId="330"/>
        </pc:sldMkLst>
      </pc:sldChg>
    </pc:docChg>
  </pc:docChgLst>
  <pc:docChgLst>
    <pc:chgData name="Rantala, Enrico (Nokia - US/Sunnyvale)" userId="S::enrico-henrik.rantala@nokia-bell-labs.com::ba206eb5-8ecd-4888-bfff-a41898b8f852" providerId="AD" clId="Web-{F527D839-0F1D-B94B-0E61-E84C5B536C94}"/>
    <pc:docChg chg="addSld modSld">
      <pc:chgData name="Rantala, Enrico (Nokia - US/Sunnyvale)" userId="S::enrico-henrik.rantala@nokia-bell-labs.com::ba206eb5-8ecd-4888-bfff-a41898b8f852" providerId="AD" clId="Web-{F527D839-0F1D-B94B-0E61-E84C5B536C94}" dt="2018-10-19T05:35:44.344" v="34" actId="14100"/>
      <pc:docMkLst>
        <pc:docMk/>
      </pc:docMkLst>
    </pc:docChg>
  </pc:docChgLst>
  <pc:docChgLst>
    <pc:chgData name="Lopez-Perez, David (Nokia - IE/Dublin)" userId="3db4472c-dd38-433b-9153-cfe8852f8cce" providerId="ADAL" clId="{594B9106-C8E6-4386-99BE-B2B44C4A902A}"/>
    <pc:docChg chg="undo custSel addSld delSld modSld sldOrd modMainMaster">
      <pc:chgData name="Lopez-Perez, David (Nokia - IE/Dublin)" userId="3db4472c-dd38-433b-9153-cfe8852f8cce" providerId="ADAL" clId="{594B9106-C8E6-4386-99BE-B2B44C4A902A}" dt="2018-11-27T12:59:45.910" v="10475" actId="20577"/>
      <pc:docMkLst>
        <pc:docMk/>
      </pc:docMkLst>
      <pc:sldChg chg="modSp">
        <pc:chgData name="Lopez-Perez, David (Nokia - IE/Dublin)" userId="3db4472c-dd38-433b-9153-cfe8852f8cce" providerId="ADAL" clId="{594B9106-C8E6-4386-99BE-B2B44C4A902A}" dt="2018-11-23T14:08:22.414" v="5504" actId="20577"/>
        <pc:sldMkLst>
          <pc:docMk/>
          <pc:sldMk cId="0" sldId="264"/>
        </pc:sldMkLst>
        <pc:spChg chg="mod">
          <ac:chgData name="Lopez-Perez, David (Nokia - IE/Dublin)" userId="3db4472c-dd38-433b-9153-cfe8852f8cce" providerId="ADAL" clId="{594B9106-C8E6-4386-99BE-B2B44C4A902A}" dt="2018-11-23T11:59:26.871" v="3780" actId="20577"/>
          <ac:spMkLst>
            <pc:docMk/>
            <pc:sldMk cId="0" sldId="264"/>
            <ac:spMk id="4" creationId="{00000000-0000-0000-0000-000000000000}"/>
          </ac:spMkLst>
        </pc:spChg>
        <pc:spChg chg="mod">
          <ac:chgData name="Lopez-Perez, David (Nokia - IE/Dublin)" userId="3db4472c-dd38-433b-9153-cfe8852f8cce" providerId="ADAL" clId="{594B9106-C8E6-4386-99BE-B2B44C4A902A}" dt="2018-11-23T11:56:54.318" v="3663" actId="20577"/>
          <ac:spMkLst>
            <pc:docMk/>
            <pc:sldMk cId="0" sldId="264"/>
            <ac:spMk id="5" creationId="{00000000-0000-0000-0000-000000000000}"/>
          </ac:spMkLst>
        </pc:spChg>
        <pc:spChg chg="mod">
          <ac:chgData name="Lopez-Perez, David (Nokia - IE/Dublin)" userId="3db4472c-dd38-433b-9153-cfe8852f8cce" providerId="ADAL" clId="{594B9106-C8E6-4386-99BE-B2B44C4A902A}" dt="2018-11-23T14:08:22.414" v="5504" actId="20577"/>
          <ac:spMkLst>
            <pc:docMk/>
            <pc:sldMk cId="0" sldId="264"/>
            <ac:spMk id="11266" creationId="{00000000-0000-0000-0000-000000000000}"/>
          </ac:spMkLst>
        </pc:spChg>
      </pc:sldChg>
      <pc:sldChg chg="addSp delSp modSp ord">
        <pc:chgData name="Lopez-Perez, David (Nokia - IE/Dublin)" userId="3db4472c-dd38-433b-9153-cfe8852f8cce" providerId="ADAL" clId="{594B9106-C8E6-4386-99BE-B2B44C4A902A}" dt="2018-11-27T12:22:25.117" v="9880" actId="478"/>
        <pc:sldMkLst>
          <pc:docMk/>
          <pc:sldMk cId="1682618453" sldId="281"/>
        </pc:sldMkLst>
        <pc:spChg chg="mod">
          <ac:chgData name="Lopez-Perez, David (Nokia - IE/Dublin)" userId="3db4472c-dd38-433b-9153-cfe8852f8cce" providerId="ADAL" clId="{594B9106-C8E6-4386-99BE-B2B44C4A902A}" dt="2018-11-26T16:14:07.775" v="8360" actId="20577"/>
          <ac:spMkLst>
            <pc:docMk/>
            <pc:sldMk cId="1682618453" sldId="281"/>
            <ac:spMk id="2" creationId="{9662C271-C5B9-5E4F-8F3E-B3E947FB6565}"/>
          </ac:spMkLst>
        </pc:spChg>
        <pc:spChg chg="mod">
          <ac:chgData name="Lopez-Perez, David (Nokia - IE/Dublin)" userId="3db4472c-dd38-433b-9153-cfe8852f8cce" providerId="ADAL" clId="{594B9106-C8E6-4386-99BE-B2B44C4A902A}" dt="2018-11-26T16:25:42.142" v="8736" actId="255"/>
          <ac:spMkLst>
            <pc:docMk/>
            <pc:sldMk cId="1682618453" sldId="281"/>
            <ac:spMk id="3" creationId="{66B34F25-6231-5E4B-B842-1C642463ABAD}"/>
          </ac:spMkLst>
        </pc:spChg>
        <pc:spChg chg="add del mod">
          <ac:chgData name="Lopez-Perez, David (Nokia - IE/Dublin)" userId="3db4472c-dd38-433b-9153-cfe8852f8cce" providerId="ADAL" clId="{594B9106-C8E6-4386-99BE-B2B44C4A902A}" dt="2018-11-23T11:56:16.426" v="3652" actId="20577"/>
          <ac:spMkLst>
            <pc:docMk/>
            <pc:sldMk cId="1682618453" sldId="281"/>
            <ac:spMk id="5" creationId="{83DAAD73-07C8-804F-AD32-FB742B868F1E}"/>
          </ac:spMkLst>
        </pc:spChg>
        <pc:spChg chg="del">
          <ac:chgData name="Lopez-Perez, David (Nokia - IE/Dublin)" userId="3db4472c-dd38-433b-9153-cfe8852f8cce" providerId="ADAL" clId="{594B9106-C8E6-4386-99BE-B2B44C4A902A}" dt="2018-11-23T11:59:52.268" v="3787" actId="478"/>
          <ac:spMkLst>
            <pc:docMk/>
            <pc:sldMk cId="1682618453" sldId="281"/>
            <ac:spMk id="6" creationId="{B5D75DBE-D2ED-DE45-8113-491414A2F01E}"/>
          </ac:spMkLst>
        </pc:spChg>
        <pc:spChg chg="del">
          <ac:chgData name="Lopez-Perez, David (Nokia - IE/Dublin)" userId="3db4472c-dd38-433b-9153-cfe8852f8cce" providerId="ADAL" clId="{594B9106-C8E6-4386-99BE-B2B44C4A902A}" dt="2018-11-23T10:38:44.473" v="2381" actId="478"/>
          <ac:spMkLst>
            <pc:docMk/>
            <pc:sldMk cId="1682618453" sldId="281"/>
            <ac:spMk id="7" creationId="{6AEC9423-FEF7-3348-B6FE-0841BB9C9789}"/>
          </ac:spMkLst>
        </pc:spChg>
        <pc:spChg chg="add del mod">
          <ac:chgData name="Lopez-Perez, David (Nokia - IE/Dublin)" userId="3db4472c-dd38-433b-9153-cfe8852f8cce" providerId="ADAL" clId="{594B9106-C8E6-4386-99BE-B2B44C4A902A}" dt="2018-11-23T13:55:08.260" v="5187" actId="478"/>
          <ac:spMkLst>
            <pc:docMk/>
            <pc:sldMk cId="1682618453" sldId="281"/>
            <ac:spMk id="8" creationId="{3CB3AD00-7D09-46A1-8237-8315EDA2838C}"/>
          </ac:spMkLst>
        </pc:spChg>
        <pc:spChg chg="add del">
          <ac:chgData name="Lopez-Perez, David (Nokia - IE/Dublin)" userId="3db4472c-dd38-433b-9153-cfe8852f8cce" providerId="ADAL" clId="{594B9106-C8E6-4386-99BE-B2B44C4A902A}" dt="2018-11-23T11:56:04.757" v="3646" actId="207"/>
          <ac:spMkLst>
            <pc:docMk/>
            <pc:sldMk cId="1682618453" sldId="281"/>
            <ac:spMk id="9" creationId="{D93FFC88-834D-4F52-8551-AD71136F332D}"/>
          </ac:spMkLst>
        </pc:spChg>
        <pc:spChg chg="add">
          <ac:chgData name="Lopez-Perez, David (Nokia - IE/Dublin)" userId="3db4472c-dd38-433b-9153-cfe8852f8cce" providerId="ADAL" clId="{594B9106-C8E6-4386-99BE-B2B44C4A902A}" dt="2018-11-23T11:59:52.626" v="3788" actId="207"/>
          <ac:spMkLst>
            <pc:docMk/>
            <pc:sldMk cId="1682618453" sldId="281"/>
            <ac:spMk id="10" creationId="{044F7C9E-61A0-4FAA-97B9-3B2A26E974F8}"/>
          </ac:spMkLst>
        </pc:spChg>
        <pc:spChg chg="add del mod">
          <ac:chgData name="Lopez-Perez, David (Nokia - IE/Dublin)" userId="3db4472c-dd38-433b-9153-cfe8852f8cce" providerId="ADAL" clId="{594B9106-C8E6-4386-99BE-B2B44C4A902A}" dt="2018-11-27T12:22:25.117" v="9880" actId="478"/>
          <ac:spMkLst>
            <pc:docMk/>
            <pc:sldMk cId="1682618453" sldId="281"/>
            <ac:spMk id="11" creationId="{90FBE47F-988F-4A53-8147-A5B477D2F7B8}"/>
          </ac:spMkLst>
        </pc:spChg>
        <pc:spChg chg="add del mod">
          <ac:chgData name="Lopez-Perez, David (Nokia - IE/Dublin)" userId="3db4472c-dd38-433b-9153-cfe8852f8cce" providerId="ADAL" clId="{594B9106-C8E6-4386-99BE-B2B44C4A902A}" dt="2018-11-27T12:22:19.595" v="9879" actId="478"/>
          <ac:spMkLst>
            <pc:docMk/>
            <pc:sldMk cId="1682618453" sldId="281"/>
            <ac:spMk id="12" creationId="{66EDBD6C-E97E-4307-8634-3C40977EF1DC}"/>
          </ac:spMkLst>
        </pc:spChg>
      </pc:sldChg>
      <pc:sldChg chg="addSp delSp modSp ord modTransition">
        <pc:chgData name="Lopez-Perez, David (Nokia - IE/Dublin)" userId="3db4472c-dd38-433b-9153-cfe8852f8cce" providerId="ADAL" clId="{594B9106-C8E6-4386-99BE-B2B44C4A902A}" dt="2018-11-26T16:35:42.178" v="9096" actId="179"/>
        <pc:sldMkLst>
          <pc:docMk/>
          <pc:sldMk cId="3515848402" sldId="284"/>
        </pc:sldMkLst>
        <pc:spChg chg="mod">
          <ac:chgData name="Lopez-Perez, David (Nokia - IE/Dublin)" userId="3db4472c-dd38-433b-9153-cfe8852f8cce" providerId="ADAL" clId="{594B9106-C8E6-4386-99BE-B2B44C4A902A}" dt="2018-11-23T11:53:02.127" v="3635" actId="20577"/>
          <ac:spMkLst>
            <pc:docMk/>
            <pc:sldMk cId="3515848402" sldId="284"/>
            <ac:spMk id="2" creationId="{9662C271-C5B9-5E4F-8F3E-B3E947FB6565}"/>
          </ac:spMkLst>
        </pc:spChg>
        <pc:spChg chg="add del mod">
          <ac:chgData name="Lopez-Perez, David (Nokia - IE/Dublin)" userId="3db4472c-dd38-433b-9153-cfe8852f8cce" providerId="ADAL" clId="{594B9106-C8E6-4386-99BE-B2B44C4A902A}" dt="2018-11-26T16:33:54.746" v="9053" actId="478"/>
          <ac:spMkLst>
            <pc:docMk/>
            <pc:sldMk cId="3515848402" sldId="284"/>
            <ac:spMk id="3" creationId="{66B34F25-6231-5E4B-B842-1C642463ABAD}"/>
          </ac:spMkLst>
        </pc:spChg>
        <pc:spChg chg="del">
          <ac:chgData name="Lopez-Perez, David (Nokia - IE/Dublin)" userId="3db4472c-dd38-433b-9153-cfe8852f8cce" providerId="ADAL" clId="{594B9106-C8E6-4386-99BE-B2B44C4A902A}" dt="2018-11-23T11:56:31.698" v="3653" actId="478"/>
          <ac:spMkLst>
            <pc:docMk/>
            <pc:sldMk cId="3515848402" sldId="284"/>
            <ac:spMk id="5" creationId="{83DAAD73-07C8-804F-AD32-FB742B868F1E}"/>
          </ac:spMkLst>
        </pc:spChg>
        <pc:spChg chg="del">
          <ac:chgData name="Lopez-Perez, David (Nokia - IE/Dublin)" userId="3db4472c-dd38-433b-9153-cfe8852f8cce" providerId="ADAL" clId="{594B9106-C8E6-4386-99BE-B2B44C4A902A}" dt="2018-11-23T11:59:45.700" v="3785" actId="478"/>
          <ac:spMkLst>
            <pc:docMk/>
            <pc:sldMk cId="3515848402" sldId="284"/>
            <ac:spMk id="6" creationId="{B5D75DBE-D2ED-DE45-8113-491414A2F01E}"/>
          </ac:spMkLst>
        </pc:spChg>
        <pc:spChg chg="add del mod">
          <ac:chgData name="Lopez-Perez, David (Nokia - IE/Dublin)" userId="3db4472c-dd38-433b-9153-cfe8852f8cce" providerId="ADAL" clId="{594B9106-C8E6-4386-99BE-B2B44C4A902A}" dt="2018-11-26T16:33:22.565" v="9032" actId="478"/>
          <ac:spMkLst>
            <pc:docMk/>
            <pc:sldMk cId="3515848402" sldId="284"/>
            <ac:spMk id="6" creationId="{54189BA5-8F4E-408C-BBF3-A802C334FF7B}"/>
          </ac:spMkLst>
        </pc:spChg>
        <pc:spChg chg="del mod">
          <ac:chgData name="Lopez-Perez, David (Nokia - IE/Dublin)" userId="3db4472c-dd38-433b-9153-cfe8852f8cce" providerId="ADAL" clId="{594B9106-C8E6-4386-99BE-B2B44C4A902A}" dt="2018-11-23T11:19:41.485" v="3020" actId="478"/>
          <ac:spMkLst>
            <pc:docMk/>
            <pc:sldMk cId="3515848402" sldId="284"/>
            <ac:spMk id="7" creationId="{BDF35AB9-9C17-4274-8005-37C1B6875CC0}"/>
          </ac:spMkLst>
        </pc:spChg>
        <pc:spChg chg="add mod">
          <ac:chgData name="Lopez-Perez, David (Nokia - IE/Dublin)" userId="3db4472c-dd38-433b-9153-cfe8852f8cce" providerId="ADAL" clId="{594B9106-C8E6-4386-99BE-B2B44C4A902A}" dt="2018-11-26T16:35:42.178" v="9096" actId="179"/>
          <ac:spMkLst>
            <pc:docMk/>
            <pc:sldMk cId="3515848402" sldId="284"/>
            <ac:spMk id="7" creationId="{5DDBAB64-EE64-49A7-8228-5FD603E363E8}"/>
          </ac:spMkLst>
        </pc:spChg>
        <pc:spChg chg="add del">
          <ac:chgData name="Lopez-Perez, David (Nokia - IE/Dublin)" userId="3db4472c-dd38-433b-9153-cfe8852f8cce" providerId="ADAL" clId="{594B9106-C8E6-4386-99BE-B2B44C4A902A}" dt="2018-11-23T11:49:57.236" v="3554" actId="478"/>
          <ac:spMkLst>
            <pc:docMk/>
            <pc:sldMk cId="3515848402" sldId="284"/>
            <ac:spMk id="9" creationId="{AFD3E05D-72DC-4D55-8715-F93E043175B1}"/>
          </ac:spMkLst>
        </pc:spChg>
        <pc:spChg chg="add">
          <ac:chgData name="Lopez-Perez, David (Nokia - IE/Dublin)" userId="3db4472c-dd38-433b-9153-cfe8852f8cce" providerId="ADAL" clId="{594B9106-C8E6-4386-99BE-B2B44C4A902A}" dt="2018-11-23T11:56:32.509" v="3654" actId="20577"/>
          <ac:spMkLst>
            <pc:docMk/>
            <pc:sldMk cId="3515848402" sldId="284"/>
            <ac:spMk id="10" creationId="{4172E4C0-87F7-4534-B152-AE1C348F8A7A}"/>
          </ac:spMkLst>
        </pc:spChg>
        <pc:spChg chg="add">
          <ac:chgData name="Lopez-Perez, David (Nokia - IE/Dublin)" userId="3db4472c-dd38-433b-9153-cfe8852f8cce" providerId="ADAL" clId="{594B9106-C8E6-4386-99BE-B2B44C4A902A}" dt="2018-11-23T11:59:46.371" v="3786" actId="20577"/>
          <ac:spMkLst>
            <pc:docMk/>
            <pc:sldMk cId="3515848402" sldId="284"/>
            <ac:spMk id="11" creationId="{6981077A-D9A5-4E79-B08C-5E27817BA30E}"/>
          </ac:spMkLst>
        </pc:spChg>
        <pc:spChg chg="add del mod">
          <ac:chgData name="Lopez-Perez, David (Nokia - IE/Dublin)" userId="3db4472c-dd38-433b-9153-cfe8852f8cce" providerId="ADAL" clId="{594B9106-C8E6-4386-99BE-B2B44C4A902A}" dt="2018-11-23T13:58:30.015" v="5274" actId="478"/>
          <ac:spMkLst>
            <pc:docMk/>
            <pc:sldMk cId="3515848402" sldId="284"/>
            <ac:spMk id="12" creationId="{0CE24E2E-DEB8-4D8E-9099-47BF8BAED933}"/>
          </ac:spMkLst>
        </pc:spChg>
        <pc:spChg chg="add mod">
          <ac:chgData name="Lopez-Perez, David (Nokia - IE/Dublin)" userId="3db4472c-dd38-433b-9153-cfe8852f8cce" providerId="ADAL" clId="{594B9106-C8E6-4386-99BE-B2B44C4A902A}" dt="2018-11-23T13:58:44.164" v="5300" actId="20577"/>
          <ac:spMkLst>
            <pc:docMk/>
            <pc:sldMk cId="3515848402" sldId="284"/>
            <ac:spMk id="13" creationId="{F15B25C3-00CC-4F51-9AF2-D19DAFCE06CA}"/>
          </ac:spMkLst>
        </pc:spChg>
        <pc:picChg chg="add mod">
          <ac:chgData name="Lopez-Perez, David (Nokia - IE/Dublin)" userId="3db4472c-dd38-433b-9153-cfe8852f8cce" providerId="ADAL" clId="{594B9106-C8E6-4386-99BE-B2B44C4A902A}" dt="2018-11-26T16:34:55.078" v="9069" actId="1035"/>
          <ac:picMkLst>
            <pc:docMk/>
            <pc:sldMk cId="3515848402" sldId="284"/>
            <ac:picMk id="8" creationId="{7C3A3F5C-B2F3-4B2A-9507-1189CD4C1C9C}"/>
          </ac:picMkLst>
        </pc:picChg>
      </pc:sldChg>
      <pc:sldChg chg="addSp delSp modSp ord">
        <pc:chgData name="Lopez-Perez, David (Nokia - IE/Dublin)" userId="3db4472c-dd38-433b-9153-cfe8852f8cce" providerId="ADAL" clId="{594B9106-C8E6-4386-99BE-B2B44C4A902A}" dt="2018-11-27T12:14:38.957" v="9821" actId="20577"/>
        <pc:sldMkLst>
          <pc:docMk/>
          <pc:sldMk cId="3034755759" sldId="313"/>
        </pc:sldMkLst>
        <pc:spChg chg="mod">
          <ac:chgData name="Lopez-Perez, David (Nokia - IE/Dublin)" userId="3db4472c-dd38-433b-9153-cfe8852f8cce" providerId="ADAL" clId="{594B9106-C8E6-4386-99BE-B2B44C4A902A}" dt="2018-11-23T09:28:10.479" v="1053" actId="20577"/>
          <ac:spMkLst>
            <pc:docMk/>
            <pc:sldMk cId="3034755759" sldId="313"/>
            <ac:spMk id="2" creationId="{10F4D45B-B37F-0440-8691-BA4A356B84D5}"/>
          </ac:spMkLst>
        </pc:spChg>
        <pc:spChg chg="mod">
          <ac:chgData name="Lopez-Perez, David (Nokia - IE/Dublin)" userId="3db4472c-dd38-433b-9153-cfe8852f8cce" providerId="ADAL" clId="{594B9106-C8E6-4386-99BE-B2B44C4A902A}" dt="2018-11-27T12:07:15.027" v="9558" actId="20577"/>
          <ac:spMkLst>
            <pc:docMk/>
            <pc:sldMk cId="3034755759" sldId="313"/>
            <ac:spMk id="7" creationId="{45994959-6B78-AA40-A44C-0109FAB7E560}"/>
          </ac:spMkLst>
        </pc:spChg>
        <pc:spChg chg="mod ord">
          <ac:chgData name="Lopez-Perez, David (Nokia - IE/Dublin)" userId="3db4472c-dd38-433b-9153-cfe8852f8cce" providerId="ADAL" clId="{594B9106-C8E6-4386-99BE-B2B44C4A902A}" dt="2018-11-27T12:14:38.957" v="9821" actId="20577"/>
          <ac:spMkLst>
            <pc:docMk/>
            <pc:sldMk cId="3034755759" sldId="313"/>
            <ac:spMk id="8" creationId="{4F73FAF3-C40A-4AC5-B10D-C58297DD3495}"/>
          </ac:spMkLst>
        </pc:spChg>
        <pc:spChg chg="add mod">
          <ac:chgData name="Lopez-Perez, David (Nokia - IE/Dublin)" userId="3db4472c-dd38-433b-9153-cfe8852f8cce" providerId="ADAL" clId="{594B9106-C8E6-4386-99BE-B2B44C4A902A}" dt="2018-11-23T11:58:12.209" v="3764" actId="1035"/>
          <ac:spMkLst>
            <pc:docMk/>
            <pc:sldMk cId="3034755759" sldId="313"/>
            <ac:spMk id="9" creationId="{206A68DB-D92E-4E4E-9D17-D2232751FDF3}"/>
          </ac:spMkLst>
        </pc:spChg>
        <pc:spChg chg="del mod">
          <ac:chgData name="Lopez-Perez, David (Nokia - IE/Dublin)" userId="3db4472c-dd38-433b-9153-cfe8852f8cce" providerId="ADAL" clId="{594B9106-C8E6-4386-99BE-B2B44C4A902A}" dt="2018-11-23T12:05:26.241" v="3890" actId="478"/>
          <ac:spMkLst>
            <pc:docMk/>
            <pc:sldMk cId="3034755759" sldId="313"/>
            <ac:spMk id="10" creationId="{C3CC85DA-B3D3-4FAC-B897-4710AEAAC8ED}"/>
          </ac:spMkLst>
        </pc:spChg>
        <pc:spChg chg="add">
          <ac:chgData name="Lopez-Perez, David (Nokia - IE/Dublin)" userId="3db4472c-dd38-433b-9153-cfe8852f8cce" providerId="ADAL" clId="{594B9106-C8E6-4386-99BE-B2B44C4A902A}" dt="2018-11-23T12:00:50.136" v="3798" actId="20577"/>
          <ac:spMkLst>
            <pc:docMk/>
            <pc:sldMk cId="3034755759" sldId="313"/>
            <ac:spMk id="12" creationId="{801E8D66-7C9D-4282-B9C6-02ABDDD6A005}"/>
          </ac:spMkLst>
        </pc:spChg>
      </pc:sldChg>
      <pc:sldChg chg="addSp modSp ord">
        <pc:chgData name="Lopez-Perez, David (Nokia - IE/Dublin)" userId="3db4472c-dd38-433b-9153-cfe8852f8cce" providerId="ADAL" clId="{594B9106-C8E6-4386-99BE-B2B44C4A902A}" dt="2018-11-27T12:15:48.814" v="9835" actId="123"/>
        <pc:sldMkLst>
          <pc:docMk/>
          <pc:sldMk cId="999973739" sldId="326"/>
        </pc:sldMkLst>
        <pc:spChg chg="mod">
          <ac:chgData name="Lopez-Perez, David (Nokia - IE/Dublin)" userId="3db4472c-dd38-433b-9153-cfe8852f8cce" providerId="ADAL" clId="{594B9106-C8E6-4386-99BE-B2B44C4A902A}" dt="2018-11-23T08:57:21.765" v="56" actId="20577"/>
          <ac:spMkLst>
            <pc:docMk/>
            <pc:sldMk cId="999973739" sldId="326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594B9106-C8E6-4386-99BE-B2B44C4A902A}" dt="2018-11-27T12:15:48.814" v="9835" actId="123"/>
          <ac:spMkLst>
            <pc:docMk/>
            <pc:sldMk cId="999973739" sldId="326"/>
            <ac:spMk id="3" creationId="{903E0F21-17C9-8D4A-8158-D0B365940407}"/>
          </ac:spMkLst>
        </pc:spChg>
        <pc:spChg chg="add mod ord">
          <ac:chgData name="Lopez-Perez, David (Nokia - IE/Dublin)" userId="3db4472c-dd38-433b-9153-cfe8852f8cce" providerId="ADAL" clId="{594B9106-C8E6-4386-99BE-B2B44C4A902A}" dt="2018-11-27T12:15:10.906" v="9834" actId="20577"/>
          <ac:spMkLst>
            <pc:docMk/>
            <pc:sldMk cId="999973739" sldId="326"/>
            <ac:spMk id="31" creationId="{96561B92-646D-4DF3-9011-F7537F01313B}"/>
          </ac:spMkLst>
        </pc:spChg>
        <pc:spChg chg="add">
          <ac:chgData name="Lopez-Perez, David (Nokia - IE/Dublin)" userId="3db4472c-dd38-433b-9153-cfe8852f8cce" providerId="ADAL" clId="{594B9106-C8E6-4386-99BE-B2B44C4A902A}" dt="2018-11-23T11:58:21.943" v="3765" actId="20577"/>
          <ac:spMkLst>
            <pc:docMk/>
            <pc:sldMk cId="999973739" sldId="326"/>
            <ac:spMk id="32" creationId="{32BE0FE3-869F-4FF0-9539-65358FABA0C4}"/>
          </ac:spMkLst>
        </pc:spChg>
        <pc:spChg chg="add">
          <ac:chgData name="Lopez-Perez, David (Nokia - IE/Dublin)" userId="3db4472c-dd38-433b-9153-cfe8852f8cce" providerId="ADAL" clId="{594B9106-C8E6-4386-99BE-B2B44C4A902A}" dt="2018-11-23T12:00:55.939" v="3800" actId="20577"/>
          <ac:spMkLst>
            <pc:docMk/>
            <pc:sldMk cId="999973739" sldId="326"/>
            <ac:spMk id="33" creationId="{E415215B-21E1-4CFC-B99E-01751C641E5E}"/>
          </ac:spMkLst>
        </pc:spChg>
        <pc:spChg chg="mod">
          <ac:chgData name="Lopez-Perez, David (Nokia - IE/Dublin)" userId="3db4472c-dd38-433b-9153-cfe8852f8cce" providerId="ADAL" clId="{594B9106-C8E6-4386-99BE-B2B44C4A902A}" dt="2018-11-26T14:25:45.605" v="6233" actId="20577"/>
          <ac:spMkLst>
            <pc:docMk/>
            <pc:sldMk cId="999973739" sldId="326"/>
            <ac:spMk id="36" creationId="{31874071-C41F-754B-9D54-AD36D13F0386}"/>
          </ac:spMkLst>
        </pc:spChg>
        <pc:spChg chg="mod">
          <ac:chgData name="Lopez-Perez, David (Nokia - IE/Dublin)" userId="3db4472c-dd38-433b-9153-cfe8852f8cce" providerId="ADAL" clId="{594B9106-C8E6-4386-99BE-B2B44C4A902A}" dt="2018-11-23T08:57:56.551" v="64" actId="1037"/>
          <ac:spMkLst>
            <pc:docMk/>
            <pc:sldMk cId="999973739" sldId="326"/>
            <ac:spMk id="91" creationId="{DAA4AD38-CA08-D14B-AFA0-22AAF8027A45}"/>
          </ac:spMkLst>
        </pc:spChg>
      </pc:sldChg>
      <pc:sldChg chg="addSp delSp modSp add modNotesTx">
        <pc:chgData name="Lopez-Perez, David (Nokia - IE/Dublin)" userId="3db4472c-dd38-433b-9153-cfe8852f8cce" providerId="ADAL" clId="{594B9106-C8E6-4386-99BE-B2B44C4A902A}" dt="2018-11-27T12:53:12.992" v="10441" actId="20577"/>
        <pc:sldMkLst>
          <pc:docMk/>
          <pc:sldMk cId="1256529202" sldId="328"/>
        </pc:sldMkLst>
        <pc:spChg chg="mod">
          <ac:chgData name="Lopez-Perez, David (Nokia - IE/Dublin)" userId="3db4472c-dd38-433b-9153-cfe8852f8cce" providerId="ADAL" clId="{594B9106-C8E6-4386-99BE-B2B44C4A902A}" dt="2018-11-23T09:26:12.917" v="1030" actId="20577"/>
          <ac:spMkLst>
            <pc:docMk/>
            <pc:sldMk cId="1256529202" sldId="328"/>
            <ac:spMk id="2" creationId="{F62998E2-75EE-1040-89B3-3681B7FB2069}"/>
          </ac:spMkLst>
        </pc:spChg>
        <pc:spChg chg="mod">
          <ac:chgData name="Lopez-Perez, David (Nokia - IE/Dublin)" userId="3db4472c-dd38-433b-9153-cfe8852f8cce" providerId="ADAL" clId="{594B9106-C8E6-4386-99BE-B2B44C4A902A}" dt="2018-11-27T12:16:43.367" v="9838" actId="20577"/>
          <ac:spMkLst>
            <pc:docMk/>
            <pc:sldMk cId="1256529202" sldId="328"/>
            <ac:spMk id="3" creationId="{903E0F21-17C9-8D4A-8158-D0B365940407}"/>
          </ac:spMkLst>
        </pc:spChg>
        <pc:spChg chg="add mod ord">
          <ac:chgData name="Lopez-Perez, David (Nokia - IE/Dublin)" userId="3db4472c-dd38-433b-9153-cfe8852f8cce" providerId="ADAL" clId="{594B9106-C8E6-4386-99BE-B2B44C4A902A}" dt="2018-11-26T14:40:16.519" v="6695" actId="20577"/>
          <ac:spMkLst>
            <pc:docMk/>
            <pc:sldMk cId="1256529202" sldId="328"/>
            <ac:spMk id="32" creationId="{62650FF8-F73B-4102-840A-E932902FAD2C}"/>
          </ac:spMkLst>
        </pc:spChg>
        <pc:spChg chg="add">
          <ac:chgData name="Lopez-Perez, David (Nokia - IE/Dublin)" userId="3db4472c-dd38-433b-9153-cfe8852f8cce" providerId="ADAL" clId="{594B9106-C8E6-4386-99BE-B2B44C4A902A}" dt="2018-11-23T11:58:27.528" v="3766" actId="20577"/>
          <ac:spMkLst>
            <pc:docMk/>
            <pc:sldMk cId="1256529202" sldId="328"/>
            <ac:spMk id="33" creationId="{943DFD5D-92B6-4116-80E2-494F35BF5B1C}"/>
          </ac:spMkLst>
        </pc:spChg>
        <pc:spChg chg="add del mod">
          <ac:chgData name="Lopez-Perez, David (Nokia - IE/Dublin)" userId="3db4472c-dd38-433b-9153-cfe8852f8cce" providerId="ADAL" clId="{594B9106-C8E6-4386-99BE-B2B44C4A902A}" dt="2018-11-23T12:00:26.283" v="3793" actId="478"/>
          <ac:spMkLst>
            <pc:docMk/>
            <pc:sldMk cId="1256529202" sldId="328"/>
            <ac:spMk id="34" creationId="{731918D1-9A91-4D38-9FCB-ED08C11F11F7}"/>
          </ac:spMkLst>
        </pc:spChg>
        <pc:spChg chg="add">
          <ac:chgData name="Lopez-Perez, David (Nokia - IE/Dublin)" userId="3db4472c-dd38-433b-9153-cfe8852f8cce" providerId="ADAL" clId="{594B9106-C8E6-4386-99BE-B2B44C4A902A}" dt="2018-11-23T12:01:00.026" v="3801" actId="20577"/>
          <ac:spMkLst>
            <pc:docMk/>
            <pc:sldMk cId="1256529202" sldId="328"/>
            <ac:spMk id="35" creationId="{33154829-7358-4AF3-94C5-DFC7A0B490AB}"/>
          </ac:spMkLst>
        </pc:spChg>
        <pc:spChg chg="mod">
          <ac:chgData name="Lopez-Perez, David (Nokia - IE/Dublin)" userId="3db4472c-dd38-433b-9153-cfe8852f8cce" providerId="ADAL" clId="{594B9106-C8E6-4386-99BE-B2B44C4A902A}" dt="2018-11-23T09:01:02.349" v="196" actId="20577"/>
          <ac:spMkLst>
            <pc:docMk/>
            <pc:sldMk cId="1256529202" sldId="328"/>
            <ac:spMk id="91" creationId="{DAA4AD38-CA08-D14B-AFA0-22AAF8027A45}"/>
          </ac:spMkLst>
        </pc:spChg>
        <pc:grpChg chg="del">
          <ac:chgData name="Lopez-Perez, David (Nokia - IE/Dublin)" userId="3db4472c-dd38-433b-9153-cfe8852f8cce" providerId="ADAL" clId="{594B9106-C8E6-4386-99BE-B2B44C4A902A}" dt="2018-11-23T09:03:30.034" v="201" actId="478"/>
          <ac:grpSpMkLst>
            <pc:docMk/>
            <pc:sldMk cId="1256529202" sldId="328"/>
            <ac:grpSpMk id="9" creationId="{F95518DA-34B4-4247-B1C0-BDD3040AB1A6}"/>
          </ac:grpSpMkLst>
        </pc:grpChg>
        <pc:graphicFrameChg chg="add mod">
          <ac:chgData name="Lopez-Perez, David (Nokia - IE/Dublin)" userId="3db4472c-dd38-433b-9153-cfe8852f8cce" providerId="ADAL" clId="{594B9106-C8E6-4386-99BE-B2B44C4A902A}" dt="2018-11-23T09:03:42.249" v="217" actId="1036"/>
          <ac:graphicFrameMkLst>
            <pc:docMk/>
            <pc:sldMk cId="1256529202" sldId="328"/>
            <ac:graphicFrameMk id="31" creationId="{B0C42B43-2836-4B2E-AFC9-0FB0CC3285E3}"/>
          </ac:graphicFrameMkLst>
        </pc:graphicFrameChg>
        <pc:cxnChg chg="mod">
          <ac:chgData name="Lopez-Perez, David (Nokia - IE/Dublin)" userId="3db4472c-dd38-433b-9153-cfe8852f8cce" providerId="ADAL" clId="{594B9106-C8E6-4386-99BE-B2B44C4A902A}" dt="2018-11-23T09:03:30.034" v="201" actId="478"/>
          <ac:cxnSpMkLst>
            <pc:docMk/>
            <pc:sldMk cId="1256529202" sldId="328"/>
            <ac:cxnSpMk id="20" creationId="{B6F0B86F-AA53-D546-8154-BDDEB9F345FA}"/>
          </ac:cxnSpMkLst>
        </pc:cxnChg>
        <pc:cxnChg chg="mod">
          <ac:chgData name="Lopez-Perez, David (Nokia - IE/Dublin)" userId="3db4472c-dd38-433b-9153-cfe8852f8cce" providerId="ADAL" clId="{594B9106-C8E6-4386-99BE-B2B44C4A902A}" dt="2018-11-23T09:03:30.034" v="201" actId="478"/>
          <ac:cxnSpMkLst>
            <pc:docMk/>
            <pc:sldMk cId="1256529202" sldId="328"/>
            <ac:cxnSpMk id="22" creationId="{B47AFED4-D955-3B47-8FCF-8E6665C29EB6}"/>
          </ac:cxnSpMkLst>
        </pc:cxnChg>
        <pc:cxnChg chg="mod">
          <ac:chgData name="Lopez-Perez, David (Nokia - IE/Dublin)" userId="3db4472c-dd38-433b-9153-cfe8852f8cce" providerId="ADAL" clId="{594B9106-C8E6-4386-99BE-B2B44C4A902A}" dt="2018-11-23T09:03:30.034" v="201" actId="478"/>
          <ac:cxnSpMkLst>
            <pc:docMk/>
            <pc:sldMk cId="1256529202" sldId="328"/>
            <ac:cxnSpMk id="27" creationId="{55D325DA-7E75-464E-A9DC-DC0EAA21F11E}"/>
          </ac:cxnSpMkLst>
        </pc:cxnChg>
        <pc:cxnChg chg="mod">
          <ac:chgData name="Lopez-Perez, David (Nokia - IE/Dublin)" userId="3db4472c-dd38-433b-9153-cfe8852f8cce" providerId="ADAL" clId="{594B9106-C8E6-4386-99BE-B2B44C4A902A}" dt="2018-11-23T09:03:30.034" v="201" actId="478"/>
          <ac:cxnSpMkLst>
            <pc:docMk/>
            <pc:sldMk cId="1256529202" sldId="328"/>
            <ac:cxnSpMk id="30" creationId="{3218AF37-B52E-AE40-B1CC-88E7581133E8}"/>
          </ac:cxnSpMkLst>
        </pc:cxnChg>
        <pc:cxnChg chg="mod">
          <ac:chgData name="Lopez-Perez, David (Nokia - IE/Dublin)" userId="3db4472c-dd38-433b-9153-cfe8852f8cce" providerId="ADAL" clId="{594B9106-C8E6-4386-99BE-B2B44C4A902A}" dt="2018-11-23T09:03:30.034" v="201" actId="478"/>
          <ac:cxnSpMkLst>
            <pc:docMk/>
            <pc:sldMk cId="1256529202" sldId="328"/>
            <ac:cxnSpMk id="39" creationId="{122099FA-BC03-7348-A728-E07BC1CD0A86}"/>
          </ac:cxnSpMkLst>
        </pc:cxnChg>
        <pc:cxnChg chg="mod">
          <ac:chgData name="Lopez-Perez, David (Nokia - IE/Dublin)" userId="3db4472c-dd38-433b-9153-cfe8852f8cce" providerId="ADAL" clId="{594B9106-C8E6-4386-99BE-B2B44C4A902A}" dt="2018-11-23T09:03:30.034" v="201" actId="478"/>
          <ac:cxnSpMkLst>
            <pc:docMk/>
            <pc:sldMk cId="1256529202" sldId="328"/>
            <ac:cxnSpMk id="94" creationId="{983AB106-26BC-8947-88AE-EE1B4850D678}"/>
          </ac:cxnSpMkLst>
        </pc:cxnChg>
        <pc:cxnChg chg="mod">
          <ac:chgData name="Lopez-Perez, David (Nokia - IE/Dublin)" userId="3db4472c-dd38-433b-9153-cfe8852f8cce" providerId="ADAL" clId="{594B9106-C8E6-4386-99BE-B2B44C4A902A}" dt="2018-11-23T09:03:30.034" v="201" actId="478"/>
          <ac:cxnSpMkLst>
            <pc:docMk/>
            <pc:sldMk cId="1256529202" sldId="328"/>
            <ac:cxnSpMk id="112" creationId="{D6C1BF8D-D5E7-6B4D-88DD-2744C3EA6BEB}"/>
          </ac:cxnSpMkLst>
        </pc:cxnChg>
        <pc:cxnChg chg="mod">
          <ac:chgData name="Lopez-Perez, David (Nokia - IE/Dublin)" userId="3db4472c-dd38-433b-9153-cfe8852f8cce" providerId="ADAL" clId="{594B9106-C8E6-4386-99BE-B2B44C4A902A}" dt="2018-11-23T09:03:30.034" v="201" actId="478"/>
          <ac:cxnSpMkLst>
            <pc:docMk/>
            <pc:sldMk cId="1256529202" sldId="328"/>
            <ac:cxnSpMk id="117" creationId="{336EE4B7-8921-ED49-AE68-4BDE70F3D054}"/>
          </ac:cxnSpMkLst>
        </pc:cxnChg>
      </pc:sldChg>
      <pc:sldChg chg="addSp delSp modSp">
        <pc:chgData name="Lopez-Perez, David (Nokia - IE/Dublin)" userId="3db4472c-dd38-433b-9153-cfe8852f8cce" providerId="ADAL" clId="{594B9106-C8E6-4386-99BE-B2B44C4A902A}" dt="2018-11-27T12:21:09.847" v="9878" actId="20577"/>
        <pc:sldMkLst>
          <pc:docMk/>
          <pc:sldMk cId="440870351" sldId="329"/>
        </pc:sldMkLst>
        <pc:spChg chg="mod">
          <ac:chgData name="Lopez-Perez, David (Nokia - IE/Dublin)" userId="3db4472c-dd38-433b-9153-cfe8852f8cce" providerId="ADAL" clId="{594B9106-C8E6-4386-99BE-B2B44C4A902A}" dt="2018-11-23T13:51:43.057" v="5145" actId="20577"/>
          <ac:spMkLst>
            <pc:docMk/>
            <pc:sldMk cId="440870351" sldId="329"/>
            <ac:spMk id="2" creationId="{8603608D-10DE-3F42-A622-EFD492332937}"/>
          </ac:spMkLst>
        </pc:spChg>
        <pc:spChg chg="del">
          <ac:chgData name="Lopez-Perez, David (Nokia - IE/Dublin)" userId="3db4472c-dd38-433b-9153-cfe8852f8cce" providerId="ADAL" clId="{594B9106-C8E6-4386-99BE-B2B44C4A902A}" dt="2018-11-23T11:55:06.226" v="3638" actId="478"/>
          <ac:spMkLst>
            <pc:docMk/>
            <pc:sldMk cId="440870351" sldId="329"/>
            <ac:spMk id="5" creationId="{3EFBF7B3-4DC3-CF45-A377-3E4FC6D9B626}"/>
          </ac:spMkLst>
        </pc:spChg>
        <pc:spChg chg="del">
          <ac:chgData name="Lopez-Perez, David (Nokia - IE/Dublin)" userId="3db4472c-dd38-433b-9153-cfe8852f8cce" providerId="ADAL" clId="{594B9106-C8E6-4386-99BE-B2B44C4A902A}" dt="2018-11-23T11:59:59.100" v="3789" actId="478"/>
          <ac:spMkLst>
            <pc:docMk/>
            <pc:sldMk cId="440870351" sldId="329"/>
            <ac:spMk id="6" creationId="{BDBA4F70-2F41-8042-BEBF-96CFCF3C0306}"/>
          </ac:spMkLst>
        </pc:spChg>
        <pc:spChg chg="mod">
          <ac:chgData name="Lopez-Perez, David (Nokia - IE/Dublin)" userId="3db4472c-dd38-433b-9153-cfe8852f8cce" providerId="ADAL" clId="{594B9106-C8E6-4386-99BE-B2B44C4A902A}" dt="2018-11-26T14:49:52.335" v="6860" actId="20577"/>
          <ac:spMkLst>
            <pc:docMk/>
            <pc:sldMk cId="440870351" sldId="329"/>
            <ac:spMk id="10" creationId="{64E3B489-094B-254C-A177-578BD9831A48}"/>
          </ac:spMkLst>
        </pc:spChg>
        <pc:spChg chg="mod">
          <ac:chgData name="Lopez-Perez, David (Nokia - IE/Dublin)" userId="3db4472c-dd38-433b-9153-cfe8852f8cce" providerId="ADAL" clId="{594B9106-C8E6-4386-99BE-B2B44C4A902A}" dt="2018-11-26T14:47:56.230" v="6838" actId="1038"/>
          <ac:spMkLst>
            <pc:docMk/>
            <pc:sldMk cId="440870351" sldId="329"/>
            <ac:spMk id="11" creationId="{AD7C5BC9-4129-AF44-A979-F88A8CC200DB}"/>
          </ac:spMkLst>
        </pc:spChg>
        <pc:spChg chg="mod">
          <ac:chgData name="Lopez-Perez, David (Nokia - IE/Dublin)" userId="3db4472c-dd38-433b-9153-cfe8852f8cce" providerId="ADAL" clId="{594B9106-C8E6-4386-99BE-B2B44C4A902A}" dt="2018-11-26T14:47:56.230" v="6838" actId="1038"/>
          <ac:spMkLst>
            <pc:docMk/>
            <pc:sldMk cId="440870351" sldId="329"/>
            <ac:spMk id="12" creationId="{E0A6817B-B101-4C4A-A11B-851F3F2AE7DA}"/>
          </ac:spMkLst>
        </pc:spChg>
        <pc:spChg chg="mod">
          <ac:chgData name="Lopez-Perez, David (Nokia - IE/Dublin)" userId="3db4472c-dd38-433b-9153-cfe8852f8cce" providerId="ADAL" clId="{594B9106-C8E6-4386-99BE-B2B44C4A902A}" dt="2018-11-26T14:47:56.230" v="6838" actId="1038"/>
          <ac:spMkLst>
            <pc:docMk/>
            <pc:sldMk cId="440870351" sldId="329"/>
            <ac:spMk id="13" creationId="{5577C049-E132-7A44-828B-534072BB61F6}"/>
          </ac:spMkLst>
        </pc:spChg>
        <pc:spChg chg="mod">
          <ac:chgData name="Lopez-Perez, David (Nokia - IE/Dublin)" userId="3db4472c-dd38-433b-9153-cfe8852f8cce" providerId="ADAL" clId="{594B9106-C8E6-4386-99BE-B2B44C4A902A}" dt="2018-11-26T14:47:56.230" v="6838" actId="1038"/>
          <ac:spMkLst>
            <pc:docMk/>
            <pc:sldMk cId="440870351" sldId="329"/>
            <ac:spMk id="14" creationId="{1FD50F12-6F42-2D49-AFC1-9C62FD978F1C}"/>
          </ac:spMkLst>
        </pc:spChg>
        <pc:spChg chg="mod">
          <ac:chgData name="Lopez-Perez, David (Nokia - IE/Dublin)" userId="3db4472c-dd38-433b-9153-cfe8852f8cce" providerId="ADAL" clId="{594B9106-C8E6-4386-99BE-B2B44C4A902A}" dt="2018-11-26T14:48:03.940" v="6839" actId="14100"/>
          <ac:spMkLst>
            <pc:docMk/>
            <pc:sldMk cId="440870351" sldId="329"/>
            <ac:spMk id="15" creationId="{4E1E070D-2848-C548-BFAC-86E841BB0DCD}"/>
          </ac:spMkLst>
        </pc:spChg>
        <pc:spChg chg="mod">
          <ac:chgData name="Lopez-Perez, David (Nokia - IE/Dublin)" userId="3db4472c-dd38-433b-9153-cfe8852f8cce" providerId="ADAL" clId="{594B9106-C8E6-4386-99BE-B2B44C4A902A}" dt="2018-11-26T14:48:06.230" v="6840" actId="14100"/>
          <ac:spMkLst>
            <pc:docMk/>
            <pc:sldMk cId="440870351" sldId="329"/>
            <ac:spMk id="16" creationId="{17045CDF-F9A6-A649-8CE0-473406A3BDF2}"/>
          </ac:spMkLst>
        </pc:spChg>
        <pc:spChg chg="mod">
          <ac:chgData name="Lopez-Perez, David (Nokia - IE/Dublin)" userId="3db4472c-dd38-433b-9153-cfe8852f8cce" providerId="ADAL" clId="{594B9106-C8E6-4386-99BE-B2B44C4A902A}" dt="2018-11-26T14:48:08.620" v="6841" actId="14100"/>
          <ac:spMkLst>
            <pc:docMk/>
            <pc:sldMk cId="440870351" sldId="329"/>
            <ac:spMk id="17" creationId="{B7D65956-B1FF-FC41-97C3-26D7CD4F59CE}"/>
          </ac:spMkLst>
        </pc:spChg>
        <pc:spChg chg="mod">
          <ac:chgData name="Lopez-Perez, David (Nokia - IE/Dublin)" userId="3db4472c-dd38-433b-9153-cfe8852f8cce" providerId="ADAL" clId="{594B9106-C8E6-4386-99BE-B2B44C4A902A}" dt="2018-11-26T14:47:56.230" v="6838" actId="1038"/>
          <ac:spMkLst>
            <pc:docMk/>
            <pc:sldMk cId="440870351" sldId="329"/>
            <ac:spMk id="23" creationId="{84E656F8-D804-AA4C-BB04-FE8BD1696C03}"/>
          </ac:spMkLst>
        </pc:spChg>
        <pc:spChg chg="mod">
          <ac:chgData name="Lopez-Perez, David (Nokia - IE/Dublin)" userId="3db4472c-dd38-433b-9153-cfe8852f8cce" providerId="ADAL" clId="{594B9106-C8E6-4386-99BE-B2B44C4A902A}" dt="2018-11-27T12:19:48.353" v="9870" actId="123"/>
          <ac:spMkLst>
            <pc:docMk/>
            <pc:sldMk cId="440870351" sldId="329"/>
            <ac:spMk id="24" creationId="{8A3416CD-6109-E545-82B3-6E974FC69CE6}"/>
          </ac:spMkLst>
        </pc:spChg>
        <pc:spChg chg="mod">
          <ac:chgData name="Lopez-Perez, David (Nokia - IE/Dublin)" userId="3db4472c-dd38-433b-9153-cfe8852f8cce" providerId="ADAL" clId="{594B9106-C8E6-4386-99BE-B2B44C4A902A}" dt="2018-11-27T12:17:59.199" v="9841" actId="1076"/>
          <ac:spMkLst>
            <pc:docMk/>
            <pc:sldMk cId="440870351" sldId="329"/>
            <ac:spMk id="33" creationId="{81889038-73F2-0842-8202-8F6D92FF4E50}"/>
          </ac:spMkLst>
        </pc:spChg>
        <pc:spChg chg="mod">
          <ac:chgData name="Lopez-Perez, David (Nokia - IE/Dublin)" userId="3db4472c-dd38-433b-9153-cfe8852f8cce" providerId="ADAL" clId="{594B9106-C8E6-4386-99BE-B2B44C4A902A}" dt="2018-11-26T14:47:37.800" v="6828" actId="14100"/>
          <ac:spMkLst>
            <pc:docMk/>
            <pc:sldMk cId="440870351" sldId="329"/>
            <ac:spMk id="34" creationId="{00461E50-F279-EB4D-8DB9-7DF4E6D1EBAD}"/>
          </ac:spMkLst>
        </pc:spChg>
        <pc:spChg chg="mod">
          <ac:chgData name="Lopez-Perez, David (Nokia - IE/Dublin)" userId="3db4472c-dd38-433b-9153-cfe8852f8cce" providerId="ADAL" clId="{594B9106-C8E6-4386-99BE-B2B44C4A902A}" dt="2018-11-27T12:18:39.447" v="9859" actId="20577"/>
          <ac:spMkLst>
            <pc:docMk/>
            <pc:sldMk cId="440870351" sldId="329"/>
            <ac:spMk id="35" creationId="{1ABFACD5-7F1A-4EBF-BF4D-48E8EACC1D1B}"/>
          </ac:spMkLst>
        </pc:spChg>
        <pc:spChg chg="add mod ord">
          <ac:chgData name="Lopez-Perez, David (Nokia - IE/Dublin)" userId="3db4472c-dd38-433b-9153-cfe8852f8cce" providerId="ADAL" clId="{594B9106-C8E6-4386-99BE-B2B44C4A902A}" dt="2018-11-27T12:21:09.847" v="9878" actId="20577"/>
          <ac:spMkLst>
            <pc:docMk/>
            <pc:sldMk cId="440870351" sldId="329"/>
            <ac:spMk id="37" creationId="{41A0115B-B16A-413C-871B-4312167E6C45}"/>
          </ac:spMkLst>
        </pc:spChg>
        <pc:spChg chg="add mod">
          <ac:chgData name="Lopez-Perez, David (Nokia - IE/Dublin)" userId="3db4472c-dd38-433b-9153-cfe8852f8cce" providerId="ADAL" clId="{594B9106-C8E6-4386-99BE-B2B44C4A902A}" dt="2018-11-26T15:34:13.484" v="7073" actId="1038"/>
          <ac:spMkLst>
            <pc:docMk/>
            <pc:sldMk cId="440870351" sldId="329"/>
            <ac:spMk id="38" creationId="{D0A0599E-858C-42D8-A9F0-E6E67B4188DC}"/>
          </ac:spMkLst>
        </pc:spChg>
        <pc:spChg chg="add del mod">
          <ac:chgData name="Lopez-Perez, David (Nokia - IE/Dublin)" userId="3db4472c-dd38-433b-9153-cfe8852f8cce" providerId="ADAL" clId="{594B9106-C8E6-4386-99BE-B2B44C4A902A}" dt="2018-11-23T11:55:14.696" v="3642" actId="20577"/>
          <ac:spMkLst>
            <pc:docMk/>
            <pc:sldMk cId="440870351" sldId="329"/>
            <ac:spMk id="39" creationId="{9AF71FBE-4D8D-4D96-9849-61FCE1F53C12}"/>
          </ac:spMkLst>
        </pc:spChg>
        <pc:spChg chg="add del">
          <ac:chgData name="Lopez-Perez, David (Nokia - IE/Dublin)" userId="3db4472c-dd38-433b-9153-cfe8852f8cce" providerId="ADAL" clId="{594B9106-C8E6-4386-99BE-B2B44C4A902A}" dt="2018-11-23T11:55:14.696" v="3642" actId="20577"/>
          <ac:spMkLst>
            <pc:docMk/>
            <pc:sldMk cId="440870351" sldId="329"/>
            <ac:spMk id="40" creationId="{5D91C14B-0AB0-40B0-9A94-3D10688F96F6}"/>
          </ac:spMkLst>
        </pc:spChg>
        <pc:spChg chg="add">
          <ac:chgData name="Lopez-Perez, David (Nokia - IE/Dublin)" userId="3db4472c-dd38-433b-9153-cfe8852f8cce" providerId="ADAL" clId="{594B9106-C8E6-4386-99BE-B2B44C4A902A}" dt="2018-11-23T11:55:24.618" v="3643" actId="20577"/>
          <ac:spMkLst>
            <pc:docMk/>
            <pc:sldMk cId="440870351" sldId="329"/>
            <ac:spMk id="41" creationId="{18E579B0-38EC-40BE-8CCE-5E9B14874235}"/>
          </ac:spMkLst>
        </pc:spChg>
        <pc:spChg chg="add">
          <ac:chgData name="Lopez-Perez, David (Nokia - IE/Dublin)" userId="3db4472c-dd38-433b-9153-cfe8852f8cce" providerId="ADAL" clId="{594B9106-C8E6-4386-99BE-B2B44C4A902A}" dt="2018-11-23T11:59:59.600" v="3790" actId="20577"/>
          <ac:spMkLst>
            <pc:docMk/>
            <pc:sldMk cId="440870351" sldId="329"/>
            <ac:spMk id="43" creationId="{23481789-CF5D-4659-8416-9C022BB21FC4}"/>
          </ac:spMkLst>
        </pc:spChg>
        <pc:spChg chg="mod">
          <ac:chgData name="Lopez-Perez, David (Nokia - IE/Dublin)" userId="3db4472c-dd38-433b-9153-cfe8852f8cce" providerId="ADAL" clId="{594B9106-C8E6-4386-99BE-B2B44C4A902A}" dt="2018-11-27T12:18:21.211" v="9850" actId="20577"/>
          <ac:spMkLst>
            <pc:docMk/>
            <pc:sldMk cId="440870351" sldId="329"/>
            <ac:spMk id="55" creationId="{75871312-4D61-AA40-855E-613F3602948F}"/>
          </ac:spMkLst>
        </pc:spChg>
        <pc:spChg chg="mod">
          <ac:chgData name="Lopez-Perez, David (Nokia - IE/Dublin)" userId="3db4472c-dd38-433b-9153-cfe8852f8cce" providerId="ADAL" clId="{594B9106-C8E6-4386-99BE-B2B44C4A902A}" dt="2018-11-26T14:47:40.540" v="6829" actId="14100"/>
          <ac:spMkLst>
            <pc:docMk/>
            <pc:sldMk cId="440870351" sldId="329"/>
            <ac:spMk id="61" creationId="{5F9096D9-8BD7-5142-A941-9470DAA742E6}"/>
          </ac:spMkLst>
        </pc:spChg>
        <pc:spChg chg="mod">
          <ac:chgData name="Lopez-Perez, David (Nokia - IE/Dublin)" userId="3db4472c-dd38-433b-9153-cfe8852f8cce" providerId="ADAL" clId="{594B9106-C8E6-4386-99BE-B2B44C4A902A}" dt="2018-11-26T14:47:43.060" v="6830" actId="14100"/>
          <ac:spMkLst>
            <pc:docMk/>
            <pc:sldMk cId="440870351" sldId="329"/>
            <ac:spMk id="62" creationId="{3F0DD06E-28F8-7042-BBF8-6B993444863B}"/>
          </ac:spMkLst>
        </pc:spChg>
        <pc:grpChg chg="mod">
          <ac:chgData name="Lopez-Perez, David (Nokia - IE/Dublin)" userId="3db4472c-dd38-433b-9153-cfe8852f8cce" providerId="ADAL" clId="{594B9106-C8E6-4386-99BE-B2B44C4A902A}" dt="2018-11-26T14:47:56.230" v="6838" actId="1038"/>
          <ac:grpSpMkLst>
            <pc:docMk/>
            <pc:sldMk cId="440870351" sldId="329"/>
            <ac:grpSpMk id="82" creationId="{97889D3C-274E-AE47-872E-8777F7109C58}"/>
          </ac:grpSpMkLst>
        </pc:grpChg>
        <pc:cxnChg chg="mod">
          <ac:chgData name="Lopez-Perez, David (Nokia - IE/Dublin)" userId="3db4472c-dd38-433b-9153-cfe8852f8cce" providerId="ADAL" clId="{594B9106-C8E6-4386-99BE-B2B44C4A902A}" dt="2018-11-26T14:48:34.871" v="6845" actId="14100"/>
          <ac:cxnSpMkLst>
            <pc:docMk/>
            <pc:sldMk cId="440870351" sldId="329"/>
            <ac:cxnSpMk id="7" creationId="{CA578271-2927-E74B-B840-5619D5084FFF}"/>
          </ac:cxnSpMkLst>
        </pc:cxnChg>
        <pc:cxnChg chg="mod">
          <ac:chgData name="Lopez-Perez, David (Nokia - IE/Dublin)" userId="3db4472c-dd38-433b-9153-cfe8852f8cce" providerId="ADAL" clId="{594B9106-C8E6-4386-99BE-B2B44C4A902A}" dt="2018-11-26T14:48:26.851" v="6844" actId="14100"/>
          <ac:cxnSpMkLst>
            <pc:docMk/>
            <pc:sldMk cId="440870351" sldId="329"/>
            <ac:cxnSpMk id="8" creationId="{BAC28434-77F7-C341-A294-5AE6BEFB407C}"/>
          </ac:cxnSpMkLst>
        </pc:cxnChg>
        <pc:cxnChg chg="mod">
          <ac:chgData name="Lopez-Perez, David (Nokia - IE/Dublin)" userId="3db4472c-dd38-433b-9153-cfe8852f8cce" providerId="ADAL" clId="{594B9106-C8E6-4386-99BE-B2B44C4A902A}" dt="2018-11-26T14:48:21.271" v="6843" actId="14100"/>
          <ac:cxnSpMkLst>
            <pc:docMk/>
            <pc:sldMk cId="440870351" sldId="329"/>
            <ac:cxnSpMk id="9" creationId="{15355747-4EFC-AC4D-A2E1-B45347B21D6F}"/>
          </ac:cxnSpMkLst>
        </pc:cxnChg>
        <pc:cxnChg chg="mod">
          <ac:chgData name="Lopez-Perez, David (Nokia - IE/Dublin)" userId="3db4472c-dd38-433b-9153-cfe8852f8cce" providerId="ADAL" clId="{594B9106-C8E6-4386-99BE-B2B44C4A902A}" dt="2018-11-26T14:49:12.551" v="6853" actId="208"/>
          <ac:cxnSpMkLst>
            <pc:docMk/>
            <pc:sldMk cId="440870351" sldId="329"/>
            <ac:cxnSpMk id="18" creationId="{4F8E6A7F-1390-7548-94FA-52631A8F16B0}"/>
          </ac:cxnSpMkLst>
        </pc:cxnChg>
        <pc:cxnChg chg="mod">
          <ac:chgData name="Lopez-Perez, David (Nokia - IE/Dublin)" userId="3db4472c-dd38-433b-9153-cfe8852f8cce" providerId="ADAL" clId="{594B9106-C8E6-4386-99BE-B2B44C4A902A}" dt="2018-11-26T14:48:42.591" v="6846" actId="14100"/>
          <ac:cxnSpMkLst>
            <pc:docMk/>
            <pc:sldMk cId="440870351" sldId="329"/>
            <ac:cxnSpMk id="31" creationId="{73A3074F-B5DC-C24F-A07E-A32BFDD5A4E0}"/>
          </ac:cxnSpMkLst>
        </pc:cxnChg>
        <pc:cxnChg chg="mod">
          <ac:chgData name="Lopez-Perez, David (Nokia - IE/Dublin)" userId="3db4472c-dd38-433b-9153-cfe8852f8cce" providerId="ADAL" clId="{594B9106-C8E6-4386-99BE-B2B44C4A902A}" dt="2018-11-26T14:49:07.861" v="6852" actId="208"/>
          <ac:cxnSpMkLst>
            <pc:docMk/>
            <pc:sldMk cId="440870351" sldId="329"/>
            <ac:cxnSpMk id="36" creationId="{1F2BA42E-5092-4BD1-9B99-8C0598D8BB28}"/>
          </ac:cxnSpMkLst>
        </pc:cxnChg>
        <pc:cxnChg chg="add del mod">
          <ac:chgData name="Lopez-Perez, David (Nokia - IE/Dublin)" userId="3db4472c-dd38-433b-9153-cfe8852f8cce" providerId="ADAL" clId="{594B9106-C8E6-4386-99BE-B2B44C4A902A}" dt="2018-11-26T14:45:04.577" v="6796" actId="478"/>
          <ac:cxnSpMkLst>
            <pc:docMk/>
            <pc:sldMk cId="440870351" sldId="329"/>
            <ac:cxnSpMk id="39" creationId="{9005DBAF-CC8C-4A54-9F5C-5D2E6AA4DBE9}"/>
          </ac:cxnSpMkLst>
        </pc:cxnChg>
        <pc:cxnChg chg="mod">
          <ac:chgData name="Lopez-Perez, David (Nokia - IE/Dublin)" userId="3db4472c-dd38-433b-9153-cfe8852f8cce" providerId="ADAL" clId="{594B9106-C8E6-4386-99BE-B2B44C4A902A}" dt="2018-11-27T12:17:59.199" v="9841" actId="1076"/>
          <ac:cxnSpMkLst>
            <pc:docMk/>
            <pc:sldMk cId="440870351" sldId="329"/>
            <ac:cxnSpMk id="42" creationId="{452598C1-D8A3-504B-8022-42105202672E}"/>
          </ac:cxnSpMkLst>
        </pc:cxnChg>
        <pc:cxnChg chg="mod">
          <ac:chgData name="Lopez-Perez, David (Nokia - IE/Dublin)" userId="3db4472c-dd38-433b-9153-cfe8852f8cce" providerId="ADAL" clId="{594B9106-C8E6-4386-99BE-B2B44C4A902A}" dt="2018-11-27T12:17:59.199" v="9841" actId="1076"/>
          <ac:cxnSpMkLst>
            <pc:docMk/>
            <pc:sldMk cId="440870351" sldId="329"/>
            <ac:cxnSpMk id="45" creationId="{4DCEA768-84A5-B34B-9167-372CAB484F46}"/>
          </ac:cxnSpMkLst>
        </pc:cxnChg>
        <pc:cxnChg chg="mod">
          <ac:chgData name="Lopez-Perez, David (Nokia - IE/Dublin)" userId="3db4472c-dd38-433b-9153-cfe8852f8cce" providerId="ADAL" clId="{594B9106-C8E6-4386-99BE-B2B44C4A902A}" dt="2018-11-27T12:17:59.199" v="9841" actId="1076"/>
          <ac:cxnSpMkLst>
            <pc:docMk/>
            <pc:sldMk cId="440870351" sldId="329"/>
            <ac:cxnSpMk id="71" creationId="{0257F907-2EC7-F246-AFC7-E49CD75FB742}"/>
          </ac:cxnSpMkLst>
        </pc:cxnChg>
      </pc:sldChg>
      <pc:sldChg chg="addSp delSp modSp add">
        <pc:chgData name="Lopez-Perez, David (Nokia - IE/Dublin)" userId="3db4472c-dd38-433b-9153-cfe8852f8cce" providerId="ADAL" clId="{594B9106-C8E6-4386-99BE-B2B44C4A902A}" dt="2018-11-27T12:59:45.910" v="10475" actId="20577"/>
        <pc:sldMkLst>
          <pc:docMk/>
          <pc:sldMk cId="3244649251" sldId="330"/>
        </pc:sldMkLst>
        <pc:spChg chg="mod">
          <ac:chgData name="Lopez-Perez, David (Nokia - IE/Dublin)" userId="3db4472c-dd38-433b-9153-cfe8852f8cce" providerId="ADAL" clId="{594B9106-C8E6-4386-99BE-B2B44C4A902A}" dt="2018-11-23T11:50:25.846" v="3573" actId="20577"/>
          <ac:spMkLst>
            <pc:docMk/>
            <pc:sldMk cId="3244649251" sldId="330"/>
            <ac:spMk id="2" creationId="{9662C271-C5B9-5E4F-8F3E-B3E947FB6565}"/>
          </ac:spMkLst>
        </pc:spChg>
        <pc:spChg chg="mod">
          <ac:chgData name="Lopez-Perez, David (Nokia - IE/Dublin)" userId="3db4472c-dd38-433b-9153-cfe8852f8cce" providerId="ADAL" clId="{594B9106-C8E6-4386-99BE-B2B44C4A902A}" dt="2018-11-27T12:59:45.910" v="10475" actId="20577"/>
          <ac:spMkLst>
            <pc:docMk/>
            <pc:sldMk cId="3244649251" sldId="330"/>
            <ac:spMk id="3" creationId="{66B34F25-6231-5E4B-B842-1C642463ABAD}"/>
          </ac:spMkLst>
        </pc:spChg>
        <pc:spChg chg="del">
          <ac:chgData name="Lopez-Perez, David (Nokia - IE/Dublin)" userId="3db4472c-dd38-433b-9153-cfe8852f8cce" providerId="ADAL" clId="{594B9106-C8E6-4386-99BE-B2B44C4A902A}" dt="2018-11-23T11:56:40.075" v="3655" actId="478"/>
          <ac:spMkLst>
            <pc:docMk/>
            <pc:sldMk cId="3244649251" sldId="330"/>
            <ac:spMk id="5" creationId="{83DAAD73-07C8-804F-AD32-FB742B868F1E}"/>
          </ac:spMkLst>
        </pc:spChg>
        <pc:spChg chg="add del mod">
          <ac:chgData name="Lopez-Perez, David (Nokia - IE/Dublin)" userId="3db4472c-dd38-433b-9153-cfe8852f8cce" providerId="ADAL" clId="{594B9106-C8E6-4386-99BE-B2B44C4A902A}" dt="2018-11-27T12:41:47.990" v="10302" actId="11529"/>
          <ac:spMkLst>
            <pc:docMk/>
            <pc:sldMk cId="3244649251" sldId="330"/>
            <ac:spMk id="5" creationId="{96FF507E-7070-4F53-AB15-E55E1002EE03}"/>
          </ac:spMkLst>
        </pc:spChg>
        <pc:spChg chg="del">
          <ac:chgData name="Lopez-Perez, David (Nokia - IE/Dublin)" userId="3db4472c-dd38-433b-9153-cfe8852f8cce" providerId="ADAL" clId="{594B9106-C8E6-4386-99BE-B2B44C4A902A}" dt="2018-11-23T11:59:39.054" v="3783" actId="478"/>
          <ac:spMkLst>
            <pc:docMk/>
            <pc:sldMk cId="3244649251" sldId="330"/>
            <ac:spMk id="6" creationId="{B5D75DBE-D2ED-DE45-8113-491414A2F01E}"/>
          </ac:spMkLst>
        </pc:spChg>
        <pc:spChg chg="add del mod">
          <ac:chgData name="Lopez-Perez, David (Nokia - IE/Dublin)" userId="3db4472c-dd38-433b-9153-cfe8852f8cce" providerId="ADAL" clId="{594B9106-C8E6-4386-99BE-B2B44C4A902A}" dt="2018-11-27T12:45:29.323" v="10434" actId="20577"/>
          <ac:spMkLst>
            <pc:docMk/>
            <pc:sldMk cId="3244649251" sldId="330"/>
            <ac:spMk id="8" creationId="{54A1D7C0-D8CA-479F-B82C-CF034BE6C0B5}"/>
          </ac:spMkLst>
        </pc:spChg>
        <pc:spChg chg="add">
          <ac:chgData name="Lopez-Perez, David (Nokia - IE/Dublin)" userId="3db4472c-dd38-433b-9153-cfe8852f8cce" providerId="ADAL" clId="{594B9106-C8E6-4386-99BE-B2B44C4A902A}" dt="2018-11-23T11:56:40.777" v="3656" actId="113"/>
          <ac:spMkLst>
            <pc:docMk/>
            <pc:sldMk cId="3244649251" sldId="330"/>
            <ac:spMk id="9" creationId="{C06D4DBD-E3D7-4E7C-96A5-2F4CE6B84787}"/>
          </ac:spMkLst>
        </pc:spChg>
        <pc:spChg chg="add">
          <ac:chgData name="Lopez-Perez, David (Nokia - IE/Dublin)" userId="3db4472c-dd38-433b-9153-cfe8852f8cce" providerId="ADAL" clId="{594B9106-C8E6-4386-99BE-B2B44C4A902A}" dt="2018-11-23T11:59:39.710" v="3784" actId="113"/>
          <ac:spMkLst>
            <pc:docMk/>
            <pc:sldMk cId="3244649251" sldId="330"/>
            <ac:spMk id="10" creationId="{C709EA6E-B8FA-4AFB-B65D-985134942AA0}"/>
          </ac:spMkLst>
        </pc:spChg>
        <pc:picChg chg="del">
          <ac:chgData name="Lopez-Perez, David (Nokia - IE/Dublin)" userId="3db4472c-dd38-433b-9153-cfe8852f8cce" providerId="ADAL" clId="{594B9106-C8E6-4386-99BE-B2B44C4A902A}" dt="2018-11-23T11:51:49.150" v="3608" actId="478"/>
          <ac:picMkLst>
            <pc:docMk/>
            <pc:sldMk cId="3244649251" sldId="330"/>
            <ac:picMk id="8" creationId="{7C3A3F5C-B2F3-4B2A-9507-1189CD4C1C9C}"/>
          </ac:picMkLst>
        </pc:picChg>
      </pc:sldChg>
      <pc:sldChg chg="modSp add">
        <pc:chgData name="Lopez-Perez, David (Nokia - IE/Dublin)" userId="3db4472c-dd38-433b-9153-cfe8852f8cce" providerId="ADAL" clId="{594B9106-C8E6-4386-99BE-B2B44C4A902A}" dt="2018-11-27T12:54:13.567" v="10443" actId="20577"/>
        <pc:sldMkLst>
          <pc:docMk/>
          <pc:sldMk cId="4040256661" sldId="334"/>
        </pc:sldMkLst>
        <pc:spChg chg="mod">
          <ac:chgData name="Lopez-Perez, David (Nokia - IE/Dublin)" userId="3db4472c-dd38-433b-9153-cfe8852f8cce" providerId="ADAL" clId="{594B9106-C8E6-4386-99BE-B2B44C4A902A}" dt="2018-11-27T12:54:13.567" v="10443" actId="20577"/>
          <ac:spMkLst>
            <pc:docMk/>
            <pc:sldMk cId="4040256661" sldId="334"/>
            <ac:spMk id="3" creationId="{66B34F25-6231-5E4B-B842-1C642463ABAD}"/>
          </ac:spMkLst>
        </pc:spChg>
      </pc:sldChg>
      <pc:sldChg chg="modSp add">
        <pc:chgData name="Lopez-Perez, David (Nokia - IE/Dublin)" userId="3db4472c-dd38-433b-9153-cfe8852f8cce" providerId="ADAL" clId="{594B9106-C8E6-4386-99BE-B2B44C4A902A}" dt="2018-11-27T12:58:21.530" v="10469" actId="20577"/>
        <pc:sldMkLst>
          <pc:docMk/>
          <pc:sldMk cId="4057552445" sldId="335"/>
        </pc:sldMkLst>
        <pc:spChg chg="mod">
          <ac:chgData name="Lopez-Perez, David (Nokia - IE/Dublin)" userId="3db4472c-dd38-433b-9153-cfe8852f8cce" providerId="ADAL" clId="{594B9106-C8E6-4386-99BE-B2B44C4A902A}" dt="2018-11-27T12:58:21.530" v="10469" actId="20577"/>
          <ac:spMkLst>
            <pc:docMk/>
            <pc:sldMk cId="4057552445" sldId="335"/>
            <ac:spMk id="3" creationId="{66B34F25-6231-5E4B-B842-1C642463ABAD}"/>
          </ac:spMkLst>
        </pc:spChg>
      </pc:sldChg>
    </pc:docChg>
  </pc:docChgLst>
  <pc:docChgLst>
    <pc:chgData name="Kasslin, Mika (Nokia - FI/Espoo)" userId="67c41d2c-4987-4500-b415-d9e92aed693c" providerId="ADAL" clId="{41FC196A-C568-0A42-B4D9-BCBB167C773F}"/>
    <pc:docChg chg="modSld">
      <pc:chgData name="Kasslin, Mika (Nokia - FI/Espoo)" userId="67c41d2c-4987-4500-b415-d9e92aed693c" providerId="ADAL" clId="{41FC196A-C568-0A42-B4D9-BCBB167C773F}" dt="2018-12-18T14:23:54.900" v="31"/>
      <pc:docMkLst>
        <pc:docMk/>
      </pc:docMkLst>
      <pc:sldChg chg="modSp addCm modCm">
        <pc:chgData name="Kasslin, Mika (Nokia - FI/Espoo)" userId="67c41d2c-4987-4500-b415-d9e92aed693c" providerId="ADAL" clId="{41FC196A-C568-0A42-B4D9-BCBB167C773F}" dt="2018-12-18T14:18:21.760" v="20"/>
        <pc:sldMkLst>
          <pc:docMk/>
          <pc:sldMk cId="1682618453" sldId="281"/>
        </pc:sldMkLst>
        <pc:spChg chg="mod">
          <ac:chgData name="Kasslin, Mika (Nokia - FI/Espoo)" userId="67c41d2c-4987-4500-b415-d9e92aed693c" providerId="ADAL" clId="{41FC196A-C568-0A42-B4D9-BCBB167C773F}" dt="2018-12-18T14:17:42.710" v="18" actId="20577"/>
          <ac:spMkLst>
            <pc:docMk/>
            <pc:sldMk cId="1682618453" sldId="281"/>
            <ac:spMk id="2" creationId="{9662C271-C5B9-5E4F-8F3E-B3E947FB6565}"/>
          </ac:spMkLst>
        </pc:spChg>
      </pc:sldChg>
      <pc:sldChg chg="addCm modCm">
        <pc:chgData name="Kasslin, Mika (Nokia - FI/Espoo)" userId="67c41d2c-4987-4500-b415-d9e92aed693c" providerId="ADAL" clId="{41FC196A-C568-0A42-B4D9-BCBB167C773F}" dt="2018-12-18T11:06:45.437" v="5"/>
        <pc:sldMkLst>
          <pc:docMk/>
          <pc:sldMk cId="999973739" sldId="326"/>
        </pc:sldMkLst>
      </pc:sldChg>
      <pc:sldChg chg="addCm">
        <pc:chgData name="Kasslin, Mika (Nokia - FI/Espoo)" userId="67c41d2c-4987-4500-b415-d9e92aed693c" providerId="ADAL" clId="{41FC196A-C568-0A42-B4D9-BCBB167C773F}" dt="2018-12-18T14:10:14.396" v="6"/>
        <pc:sldMkLst>
          <pc:docMk/>
          <pc:sldMk cId="440870351" sldId="329"/>
        </pc:sldMkLst>
      </pc:sldChg>
      <pc:sldChg chg="addCm modCm">
        <pc:chgData name="Kasslin, Mika (Nokia - FI/Espoo)" userId="67c41d2c-4987-4500-b415-d9e92aed693c" providerId="ADAL" clId="{41FC196A-C568-0A42-B4D9-BCBB167C773F}" dt="2018-12-18T14:23:54.900" v="31"/>
        <pc:sldMkLst>
          <pc:docMk/>
          <pc:sldMk cId="3244649251" sldId="330"/>
        </pc:sldMkLst>
      </pc:sldChg>
      <pc:sldChg chg="addCm delCm modCm">
        <pc:chgData name="Kasslin, Mika (Nokia - FI/Espoo)" userId="67c41d2c-4987-4500-b415-d9e92aed693c" providerId="ADAL" clId="{41FC196A-C568-0A42-B4D9-BCBB167C773F}" dt="2018-12-18T14:23:06.145" v="29"/>
        <pc:sldMkLst>
          <pc:docMk/>
          <pc:sldMk cId="4040256661" sldId="334"/>
        </pc:sldMkLst>
      </pc:sldChg>
    </pc:docChg>
  </pc:docChgLst>
  <pc:docChgLst>
    <pc:chgData name="Rantala, Enrico (Nokia - US/Sunnyvale)" userId="S::enrico-henrik.rantala@nokia-bell-labs.com::ba206eb5-8ecd-4888-bfff-a41898b8f852" providerId="AD" clId="Web-{5DCFF5D7-917D-139B-E79F-7614144D1C8B}"/>
    <pc:docChg chg="modSld">
      <pc:chgData name="Rantala, Enrico (Nokia - US/Sunnyvale)" userId="S::enrico-henrik.rantala@nokia-bell-labs.com::ba206eb5-8ecd-4888-bfff-a41898b8f852" providerId="AD" clId="Web-{5DCFF5D7-917D-139B-E79F-7614144D1C8B}" dt="2018-10-19T05:49:51.554" v="40" actId="1076"/>
      <pc:docMkLst>
        <pc:docMk/>
      </pc:docMkLst>
    </pc:docChg>
  </pc:docChgLst>
  <pc:docChgLst>
    <pc:chgData name="Lopez-Perez, David (Nokia - IE/Dublin)" userId="3db4472c-dd38-433b-9153-cfe8852f8cce" providerId="ADAL" clId="{348A3DC1-1E36-4A38-A0EA-46443BD3AFA4}"/>
    <pc:docChg chg="undo custSel addSld delSld modSld sldOrd">
      <pc:chgData name="Lopez-Perez, David (Nokia - IE/Dublin)" userId="3db4472c-dd38-433b-9153-cfe8852f8cce" providerId="ADAL" clId="{348A3DC1-1E36-4A38-A0EA-46443BD3AFA4}" dt="2018-11-22T16:42:42.826" v="2619" actId="255"/>
      <pc:docMkLst>
        <pc:docMk/>
      </pc:docMkLst>
      <pc:sldChg chg="modSp ord">
        <pc:chgData name="Lopez-Perez, David (Nokia - IE/Dublin)" userId="3db4472c-dd38-433b-9153-cfe8852f8cce" providerId="ADAL" clId="{348A3DC1-1E36-4A38-A0EA-46443BD3AFA4}" dt="2018-11-22T15:49:14.703" v="1743" actId="255"/>
        <pc:sldMkLst>
          <pc:docMk/>
          <pc:sldMk cId="1682618453" sldId="281"/>
        </pc:sldMkLst>
        <pc:spChg chg="mod">
          <ac:chgData name="Lopez-Perez, David (Nokia - IE/Dublin)" userId="3db4472c-dd38-433b-9153-cfe8852f8cce" providerId="ADAL" clId="{348A3DC1-1E36-4A38-A0EA-46443BD3AFA4}" dt="2018-10-18T15:31:57.860" v="132" actId="20577"/>
          <ac:spMkLst>
            <pc:docMk/>
            <pc:sldMk cId="1682618453" sldId="281"/>
            <ac:spMk id="3" creationId="{66B34F25-6231-5E4B-B842-1C642463ABAD}"/>
          </ac:spMkLst>
        </pc:spChg>
      </pc:sldChg>
      <pc:sldChg chg="modSp add">
        <pc:chgData name="Lopez-Perez, David (Nokia - IE/Dublin)" userId="3db4472c-dd38-433b-9153-cfe8852f8cce" providerId="ADAL" clId="{348A3DC1-1E36-4A38-A0EA-46443BD3AFA4}" dt="2018-11-22T15:20:12.591" v="1055" actId="20577"/>
        <pc:sldMkLst>
          <pc:docMk/>
          <pc:sldMk cId="3515848402" sldId="284"/>
        </pc:sldMkLst>
        <pc:spChg chg="mod">
          <ac:chgData name="Lopez-Perez, David (Nokia - IE/Dublin)" userId="3db4472c-dd38-433b-9153-cfe8852f8cce" providerId="ADAL" clId="{348A3DC1-1E36-4A38-A0EA-46443BD3AFA4}" dt="2018-11-22T15:20:12.591" v="1055" actId="20577"/>
          <ac:spMkLst>
            <pc:docMk/>
            <pc:sldMk cId="3515848402" sldId="284"/>
            <ac:spMk id="2" creationId="{9662C271-C5B9-5E4F-8F3E-B3E947FB6565}"/>
          </ac:spMkLst>
        </pc:spChg>
      </pc:sldChg>
      <pc:sldChg chg="addSp delSp modSp ord">
        <pc:chgData name="Lopez-Perez, David (Nokia - IE/Dublin)" userId="3db4472c-dd38-433b-9153-cfe8852f8cce" providerId="ADAL" clId="{348A3DC1-1E36-4A38-A0EA-46443BD3AFA4}" dt="2018-11-22T15:54:06.347" v="1954" actId="20577"/>
        <pc:sldMkLst>
          <pc:docMk/>
          <pc:sldMk cId="3034755759" sldId="313"/>
        </pc:sldMkLst>
        <pc:spChg chg="mod">
          <ac:chgData name="Lopez-Perez, David (Nokia - IE/Dublin)" userId="3db4472c-dd38-433b-9153-cfe8852f8cce" providerId="ADAL" clId="{348A3DC1-1E36-4A38-A0EA-46443BD3AFA4}" dt="2018-11-22T15:54:06.347" v="1954" actId="20577"/>
          <ac:spMkLst>
            <pc:docMk/>
            <pc:sldMk cId="3034755759" sldId="313"/>
            <ac:spMk id="2" creationId="{10F4D45B-B37F-0440-8691-BA4A356B84D5}"/>
          </ac:spMkLst>
        </pc:spChg>
        <pc:spChg chg="mod">
          <ac:chgData name="Lopez-Perez, David (Nokia - IE/Dublin)" userId="3db4472c-dd38-433b-9153-cfe8852f8cce" providerId="ADAL" clId="{348A3DC1-1E36-4A38-A0EA-46443BD3AFA4}" dt="2018-11-22T15:52:09.900" v="1845" actId="1036"/>
          <ac:spMkLst>
            <pc:docMk/>
            <pc:sldMk cId="3034755759" sldId="313"/>
            <ac:spMk id="7" creationId="{45994959-6B78-AA40-A44C-0109FAB7E560}"/>
          </ac:spMkLst>
        </pc:spChg>
        <pc:spChg chg="mod ord">
          <ac:chgData name="Lopez-Perez, David (Nokia - IE/Dublin)" userId="3db4472c-dd38-433b-9153-cfe8852f8cce" providerId="ADAL" clId="{348A3DC1-1E36-4A38-A0EA-46443BD3AFA4}" dt="2018-11-22T15:52:03.853" v="1844" actId="1036"/>
          <ac:spMkLst>
            <pc:docMk/>
            <pc:sldMk cId="3034755759" sldId="313"/>
            <ac:spMk id="8" creationId="{4F73FAF3-C40A-4AC5-B10D-C58297DD3495}"/>
          </ac:spMkLst>
        </pc:spChg>
        <pc:spChg chg="add del">
          <ac:chgData name="Lopez-Perez, David (Nokia - IE/Dublin)" userId="3db4472c-dd38-433b-9153-cfe8852f8cce" providerId="ADAL" clId="{348A3DC1-1E36-4A38-A0EA-46443BD3AFA4}" dt="2018-11-22T15:45:27.706" v="1601" actId="20577"/>
          <ac:spMkLst>
            <pc:docMk/>
            <pc:sldMk cId="3034755759" sldId="313"/>
            <ac:spMk id="9" creationId="{A8FFB2E0-E2AB-44E9-B06C-7BF590469F03}"/>
          </ac:spMkLst>
        </pc:spChg>
        <pc:spChg chg="mod">
          <ac:chgData name="Lopez-Perez, David (Nokia - IE/Dublin)" userId="3db4472c-dd38-433b-9153-cfe8852f8cce" providerId="ADAL" clId="{348A3DC1-1E36-4A38-A0EA-46443BD3AFA4}" dt="2018-11-22T15:52:09.900" v="1845" actId="1036"/>
          <ac:spMkLst>
            <pc:docMk/>
            <pc:sldMk cId="3034755759" sldId="313"/>
            <ac:spMk id="10" creationId="{C3CC85DA-B3D3-4FAC-B897-4710AEAAC8ED}"/>
          </ac:spMkLst>
        </pc:spChg>
        <pc:spChg chg="mod">
          <ac:chgData name="Lopez-Perez, David (Nokia - IE/Dublin)" userId="3db4472c-dd38-433b-9153-cfe8852f8cce" providerId="ADAL" clId="{348A3DC1-1E36-4A38-A0EA-46443BD3AFA4}" dt="2018-11-22T15:52:09.900" v="1845" actId="1036"/>
          <ac:spMkLst>
            <pc:docMk/>
            <pc:sldMk cId="3034755759" sldId="313"/>
            <ac:spMk id="11" creationId="{FEE45319-EDB4-426A-B1FD-A318B8BCBF74}"/>
          </ac:spMkLst>
        </pc:spChg>
        <pc:spChg chg="add del">
          <ac:chgData name="Lopez-Perez, David (Nokia - IE/Dublin)" userId="3db4472c-dd38-433b-9153-cfe8852f8cce" providerId="ADAL" clId="{348A3DC1-1E36-4A38-A0EA-46443BD3AFA4}" dt="2018-11-22T15:45:27.706" v="1601" actId="20577"/>
          <ac:spMkLst>
            <pc:docMk/>
            <pc:sldMk cId="3034755759" sldId="313"/>
            <ac:spMk id="12" creationId="{92BD092C-075F-4128-A8AB-E22E6A33E21B}"/>
          </ac:spMkLst>
        </pc:spChg>
      </pc:sldChg>
      <pc:sldChg chg="addSp modSp add del">
        <pc:chgData name="Lopez-Perez, David (Nokia - IE/Dublin)" userId="3db4472c-dd38-433b-9153-cfe8852f8cce" providerId="ADAL" clId="{348A3DC1-1E36-4A38-A0EA-46443BD3AFA4}" dt="2018-11-22T15:43:29.535" v="1538" actId="1035"/>
        <pc:sldMkLst>
          <pc:docMk/>
          <pc:sldMk cId="999973739" sldId="326"/>
        </pc:sldMkLst>
        <pc:spChg chg="mod">
          <ac:chgData name="Lopez-Perez, David (Nokia - IE/Dublin)" userId="3db4472c-dd38-433b-9153-cfe8852f8cce" providerId="ADAL" clId="{348A3DC1-1E36-4A38-A0EA-46443BD3AFA4}" dt="2018-11-22T15:42:52.287" v="1520" actId="1035"/>
          <ac:spMkLst>
            <pc:docMk/>
            <pc:sldMk cId="999973739" sldId="326"/>
            <ac:spMk id="3" creationId="{903E0F21-17C9-8D4A-8158-D0B365940407}"/>
          </ac:spMkLst>
        </pc:spChg>
        <pc:spChg chg="mod">
          <ac:chgData name="Lopez-Perez, David (Nokia - IE/Dublin)" userId="3db4472c-dd38-433b-9153-cfe8852f8cce" providerId="ADAL" clId="{348A3DC1-1E36-4A38-A0EA-46443BD3AFA4}" dt="2018-11-22T15:43:26.664" v="1534" actId="164"/>
          <ac:spMkLst>
            <pc:docMk/>
            <pc:sldMk cId="999973739" sldId="326"/>
            <ac:spMk id="6" creationId="{1843B53F-88FE-4B43-88B4-0283756A21BC}"/>
          </ac:spMkLst>
        </pc:spChg>
        <pc:spChg chg="mod">
          <ac:chgData name="Lopez-Perez, David (Nokia - IE/Dublin)" userId="3db4472c-dd38-433b-9153-cfe8852f8cce" providerId="ADAL" clId="{348A3DC1-1E36-4A38-A0EA-46443BD3AFA4}" dt="2018-11-22T15:43:26.664" v="1534" actId="164"/>
          <ac:spMkLst>
            <pc:docMk/>
            <pc:sldMk cId="999973739" sldId="326"/>
            <ac:spMk id="7" creationId="{FC562545-7A7C-1940-B61C-E69DA8613A61}"/>
          </ac:spMkLst>
        </pc:spChg>
        <pc:spChg chg="mod">
          <ac:chgData name="Lopez-Perez, David (Nokia - IE/Dublin)" userId="3db4472c-dd38-433b-9153-cfe8852f8cce" providerId="ADAL" clId="{348A3DC1-1E36-4A38-A0EA-46443BD3AFA4}" dt="2018-11-22T15:43:26.664" v="1534" actId="164"/>
          <ac:spMkLst>
            <pc:docMk/>
            <pc:sldMk cId="999973739" sldId="326"/>
            <ac:spMk id="8" creationId="{FE13AB8B-A200-E849-A0F1-93B13EABF8A3}"/>
          </ac:spMkLst>
        </pc:spChg>
        <pc:spChg chg="mod">
          <ac:chgData name="Lopez-Perez, David (Nokia - IE/Dublin)" userId="3db4472c-dd38-433b-9153-cfe8852f8cce" providerId="ADAL" clId="{348A3DC1-1E36-4A38-A0EA-46443BD3AFA4}" dt="2018-11-22T15:43:26.664" v="1534" actId="164"/>
          <ac:spMkLst>
            <pc:docMk/>
            <pc:sldMk cId="999973739" sldId="326"/>
            <ac:spMk id="18" creationId="{4324EA63-094F-EF4E-9323-37CF72FB466E}"/>
          </ac:spMkLst>
        </pc:spChg>
        <pc:spChg chg="mod">
          <ac:chgData name="Lopez-Perez, David (Nokia - IE/Dublin)" userId="3db4472c-dd38-433b-9153-cfe8852f8cce" providerId="ADAL" clId="{348A3DC1-1E36-4A38-A0EA-46443BD3AFA4}" dt="2018-11-22T15:43:26.664" v="1534" actId="164"/>
          <ac:spMkLst>
            <pc:docMk/>
            <pc:sldMk cId="999973739" sldId="326"/>
            <ac:spMk id="36" creationId="{31874071-C41F-754B-9D54-AD36D13F0386}"/>
          </ac:spMkLst>
        </pc:spChg>
        <pc:spChg chg="mod">
          <ac:chgData name="Lopez-Perez, David (Nokia - IE/Dublin)" userId="3db4472c-dd38-433b-9153-cfe8852f8cce" providerId="ADAL" clId="{348A3DC1-1E36-4A38-A0EA-46443BD3AFA4}" dt="2018-11-22T15:43:26.664" v="1534" actId="164"/>
          <ac:spMkLst>
            <pc:docMk/>
            <pc:sldMk cId="999973739" sldId="326"/>
            <ac:spMk id="45" creationId="{3E5DB297-FA38-5148-B187-A6AB94D40129}"/>
          </ac:spMkLst>
        </pc:spChg>
        <pc:spChg chg="mod">
          <ac:chgData name="Lopez-Perez, David (Nokia - IE/Dublin)" userId="3db4472c-dd38-433b-9153-cfe8852f8cce" providerId="ADAL" clId="{348A3DC1-1E36-4A38-A0EA-46443BD3AFA4}" dt="2018-11-22T15:43:26.664" v="1534" actId="164"/>
          <ac:spMkLst>
            <pc:docMk/>
            <pc:sldMk cId="999973739" sldId="326"/>
            <ac:spMk id="91" creationId="{DAA4AD38-CA08-D14B-AFA0-22AAF8027A45}"/>
          </ac:spMkLst>
        </pc:spChg>
        <pc:grpChg chg="add mod">
          <ac:chgData name="Lopez-Perez, David (Nokia - IE/Dublin)" userId="3db4472c-dd38-433b-9153-cfe8852f8cce" providerId="ADAL" clId="{348A3DC1-1E36-4A38-A0EA-46443BD3AFA4}" dt="2018-11-22T15:43:29.535" v="1538" actId="1035"/>
          <ac:grpSpMkLst>
            <pc:docMk/>
            <pc:sldMk cId="999973739" sldId="326"/>
            <ac:grpSpMk id="9" creationId="{F95518DA-34B4-4247-B1C0-BDD3040AB1A6}"/>
          </ac:grpSpMkLst>
        </pc:grpChg>
        <pc:grpChg chg="mod">
          <ac:chgData name="Lopez-Perez, David (Nokia - IE/Dublin)" userId="3db4472c-dd38-433b-9153-cfe8852f8cce" providerId="ADAL" clId="{348A3DC1-1E36-4A38-A0EA-46443BD3AFA4}" dt="2018-11-22T15:43:26.664" v="1534" actId="164"/>
          <ac:grpSpMkLst>
            <pc:docMk/>
            <pc:sldMk cId="999973739" sldId="326"/>
            <ac:grpSpMk id="96" creationId="{68834BF2-F109-3F4F-B16C-B01BE5B6D5B7}"/>
          </ac:grpSpMkLst>
        </pc:grpChg>
        <pc:grpChg chg="mod">
          <ac:chgData name="Lopez-Perez, David (Nokia - IE/Dublin)" userId="3db4472c-dd38-433b-9153-cfe8852f8cce" providerId="ADAL" clId="{348A3DC1-1E36-4A38-A0EA-46443BD3AFA4}" dt="2018-11-22T15:43:26.664" v="1534" actId="164"/>
          <ac:grpSpMkLst>
            <pc:docMk/>
            <pc:sldMk cId="999973739" sldId="326"/>
            <ac:grpSpMk id="109" creationId="{72289E75-F37F-1A4A-B311-034A4239F63C}"/>
          </ac:grpSpMkLst>
        </pc:grpChg>
        <pc:grpChg chg="mod">
          <ac:chgData name="Lopez-Perez, David (Nokia - IE/Dublin)" userId="3db4472c-dd38-433b-9153-cfe8852f8cce" providerId="ADAL" clId="{348A3DC1-1E36-4A38-A0EA-46443BD3AFA4}" dt="2018-11-22T15:43:26.664" v="1534" actId="164"/>
          <ac:grpSpMkLst>
            <pc:docMk/>
            <pc:sldMk cId="999973739" sldId="326"/>
            <ac:grpSpMk id="114" creationId="{1D250F4F-BF62-9641-92DF-92FE5EAFE2B2}"/>
          </ac:grpSpMkLst>
        </pc:grpChg>
        <pc:cxnChg chg="mod">
          <ac:chgData name="Lopez-Perez, David (Nokia - IE/Dublin)" userId="3db4472c-dd38-433b-9153-cfe8852f8cce" providerId="ADAL" clId="{348A3DC1-1E36-4A38-A0EA-46443BD3AFA4}" dt="2018-11-22T15:43:26.664" v="1534" actId="164"/>
          <ac:cxnSpMkLst>
            <pc:docMk/>
            <pc:sldMk cId="999973739" sldId="326"/>
            <ac:cxnSpMk id="20" creationId="{B6F0B86F-AA53-D546-8154-BDDEB9F345FA}"/>
          </ac:cxnSpMkLst>
        </pc:cxnChg>
        <pc:cxnChg chg="mod">
          <ac:chgData name="Lopez-Perez, David (Nokia - IE/Dublin)" userId="3db4472c-dd38-433b-9153-cfe8852f8cce" providerId="ADAL" clId="{348A3DC1-1E36-4A38-A0EA-46443BD3AFA4}" dt="2018-11-22T15:43:26.664" v="1534" actId="164"/>
          <ac:cxnSpMkLst>
            <pc:docMk/>
            <pc:sldMk cId="999973739" sldId="326"/>
            <ac:cxnSpMk id="22" creationId="{B47AFED4-D955-3B47-8FCF-8E6665C29EB6}"/>
          </ac:cxnSpMkLst>
        </pc:cxnChg>
        <pc:cxnChg chg="mod">
          <ac:chgData name="Lopez-Perez, David (Nokia - IE/Dublin)" userId="3db4472c-dd38-433b-9153-cfe8852f8cce" providerId="ADAL" clId="{348A3DC1-1E36-4A38-A0EA-46443BD3AFA4}" dt="2018-11-22T15:43:26.664" v="1534" actId="164"/>
          <ac:cxnSpMkLst>
            <pc:docMk/>
            <pc:sldMk cId="999973739" sldId="326"/>
            <ac:cxnSpMk id="27" creationId="{55D325DA-7E75-464E-A9DC-DC0EAA21F11E}"/>
          </ac:cxnSpMkLst>
        </pc:cxnChg>
        <pc:cxnChg chg="mod">
          <ac:chgData name="Lopez-Perez, David (Nokia - IE/Dublin)" userId="3db4472c-dd38-433b-9153-cfe8852f8cce" providerId="ADAL" clId="{348A3DC1-1E36-4A38-A0EA-46443BD3AFA4}" dt="2018-11-22T15:43:26.664" v="1534" actId="164"/>
          <ac:cxnSpMkLst>
            <pc:docMk/>
            <pc:sldMk cId="999973739" sldId="326"/>
            <ac:cxnSpMk id="30" creationId="{3218AF37-B52E-AE40-B1CC-88E7581133E8}"/>
          </ac:cxnSpMkLst>
        </pc:cxnChg>
        <pc:cxnChg chg="mod">
          <ac:chgData name="Lopez-Perez, David (Nokia - IE/Dublin)" userId="3db4472c-dd38-433b-9153-cfe8852f8cce" providerId="ADAL" clId="{348A3DC1-1E36-4A38-A0EA-46443BD3AFA4}" dt="2018-11-22T15:43:26.664" v="1534" actId="164"/>
          <ac:cxnSpMkLst>
            <pc:docMk/>
            <pc:sldMk cId="999973739" sldId="326"/>
            <ac:cxnSpMk id="39" creationId="{122099FA-BC03-7348-A728-E07BC1CD0A86}"/>
          </ac:cxnSpMkLst>
        </pc:cxnChg>
        <pc:cxnChg chg="mod">
          <ac:chgData name="Lopez-Perez, David (Nokia - IE/Dublin)" userId="3db4472c-dd38-433b-9153-cfe8852f8cce" providerId="ADAL" clId="{348A3DC1-1E36-4A38-A0EA-46443BD3AFA4}" dt="2018-11-22T15:43:26.664" v="1534" actId="164"/>
          <ac:cxnSpMkLst>
            <pc:docMk/>
            <pc:sldMk cId="999973739" sldId="326"/>
            <ac:cxnSpMk id="106" creationId="{35252370-F5B9-3645-8BF4-681DAB935548}"/>
          </ac:cxnSpMkLst>
        </pc:cxnChg>
        <pc:cxnChg chg="mod">
          <ac:chgData name="Lopez-Perez, David (Nokia - IE/Dublin)" userId="3db4472c-dd38-433b-9153-cfe8852f8cce" providerId="ADAL" clId="{348A3DC1-1E36-4A38-A0EA-46443BD3AFA4}" dt="2018-11-22T15:43:26.664" v="1534" actId="164"/>
          <ac:cxnSpMkLst>
            <pc:docMk/>
            <pc:sldMk cId="999973739" sldId="326"/>
            <ac:cxnSpMk id="110" creationId="{94DF37E9-14A8-CD47-A2D2-3D1F5A225929}"/>
          </ac:cxnSpMkLst>
        </pc:cxnChg>
        <pc:cxnChg chg="mod">
          <ac:chgData name="Lopez-Perez, David (Nokia - IE/Dublin)" userId="3db4472c-dd38-433b-9153-cfe8852f8cce" providerId="ADAL" clId="{348A3DC1-1E36-4A38-A0EA-46443BD3AFA4}" dt="2018-11-22T15:43:26.664" v="1534" actId="164"/>
          <ac:cxnSpMkLst>
            <pc:docMk/>
            <pc:sldMk cId="999973739" sldId="326"/>
            <ac:cxnSpMk id="115" creationId="{67CE2748-3E52-BD4C-B888-8C3D4B83BE76}"/>
          </ac:cxnSpMkLst>
        </pc:cxnChg>
      </pc:sldChg>
    </pc:docChg>
  </pc:docChgLst>
  <pc:docChgLst>
    <pc:chgData name="Torkildson, Eric (Nokia - US/Sunnyvale)" userId="S::eric.torkildson@nokia-bell-labs.com::2677b96b-166a-45b6-a189-7d15d387776e" providerId="AD" clId="Web-{B3FCF458-04ED-FDFD-C44A-67853D3E840E}"/>
    <pc:docChg chg="">
      <pc:chgData name="Torkildson, Eric (Nokia - US/Sunnyvale)" userId="S::eric.torkildson@nokia-bell-labs.com::2677b96b-166a-45b6-a189-7d15d387776e" providerId="AD" clId="Web-{B3FCF458-04ED-FDFD-C44A-67853D3E840E}" dt="2018-11-28T20:23:10.177" v="0"/>
      <pc:docMkLst>
        <pc:docMk/>
      </pc:docMkLst>
      <pc:sldChg chg="addCm">
        <pc:chgData name="Torkildson, Eric (Nokia - US/Sunnyvale)" userId="S::eric.torkildson@nokia-bell-labs.com::2677b96b-166a-45b6-a189-7d15d387776e" providerId="AD" clId="Web-{B3FCF458-04ED-FDFD-C44A-67853D3E840E}" dt="2018-11-28T20:23:10.177" v="0"/>
        <pc:sldMkLst>
          <pc:docMk/>
          <pc:sldMk cId="440870351" sldId="3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9A6FF2A5-3843-4034-80EC-B86A7C49C539}" type="slidenum">
              <a:rPr lang="en-US"/>
              <a:pPr/>
              <a:t>1</a:t>
            </a:fld>
            <a:endParaRPr 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41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96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127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7404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1942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82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31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42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Distributed MU-MIMO</a:t>
            </a:r>
            <a:r>
              <a:rPr lang="en-US" sz="2400" dirty="0">
                <a:solidFill>
                  <a:schemeClr val="tx1"/>
                </a:solidFill>
              </a:rPr>
              <a:t> Architecture </a:t>
            </a:r>
            <a:r>
              <a:rPr lang="en-US" sz="2400" dirty="0"/>
              <a:t>Design Considerations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2018-12-21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/>
              <a:t>Slide </a:t>
            </a:r>
            <a:fld id="{831AB61F-ACC7-4806-8EC5-F675C64C5C64}" type="slidenum">
              <a:rPr lang="en-US" smtClean="0"/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/>
              <a:t>Nokia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015040"/>
              </p:ext>
            </p:extLst>
          </p:nvPr>
        </p:nvGraphicFramePr>
        <p:xfrm>
          <a:off x="838200" y="2819400"/>
          <a:ext cx="72390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David 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>
                          <a:latin typeface="Times New Roman"/>
                          <a:ea typeface="Times New Roman"/>
                          <a:cs typeface="Arial"/>
                        </a:rPr>
                        <a:t>Mika Kasslin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Henkka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Rantala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Torkildson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Lorenzo Galati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Adrian Garcia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554174"/>
                  </a:ext>
                </a:extLst>
              </a:tr>
            </a:tbl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33497A1-0DD6-436D-B6A2-1D834274D17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C271-C5B9-5E4F-8F3E-B3E947FB6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arch. reference models:</a:t>
            </a:r>
            <a:br>
              <a:rPr lang="en-US" dirty="0"/>
            </a:br>
            <a:r>
              <a:rPr lang="en-US" dirty="0"/>
              <a:t>Multiband management entity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34F25-6231-5E4B-B842-1C642463A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The station management entity (SME) of a </a:t>
            </a:r>
            <a:r>
              <a:rPr lang="en-US" sz="1800" dirty="0"/>
              <a:t>multi-band capable device </a:t>
            </a:r>
            <a:r>
              <a:rPr lang="en-US" sz="1800" b="0" dirty="0"/>
              <a:t>also contains </a:t>
            </a:r>
            <a:r>
              <a:rPr lang="en-US" sz="1800" b="0" dirty="0">
                <a:solidFill>
                  <a:schemeClr val="tx1"/>
                </a:solidFill>
              </a:rPr>
              <a:t>a multi-band management entity that manages </a:t>
            </a:r>
            <a:r>
              <a:rPr lang="en-US" sz="1800" dirty="0">
                <a:solidFill>
                  <a:schemeClr val="tx1"/>
                </a:solidFill>
              </a:rPr>
              <a:t>multiple MAC sublayers</a:t>
            </a:r>
            <a:r>
              <a:rPr lang="en-US" sz="1800" b="0" dirty="0">
                <a:solidFill>
                  <a:schemeClr val="tx1"/>
                </a:solidFill>
              </a:rPr>
              <a:t> [1],</a:t>
            </a:r>
            <a:endParaRPr lang="en-US" sz="1800" b="0" dirty="0"/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sz="1600" dirty="0">
                <a:solidFill>
                  <a:schemeClr val="tx1"/>
                </a:solidFill>
              </a:rPr>
              <a:t>This </a:t>
            </a:r>
            <a:r>
              <a:rPr lang="en-US" sz="1600" b="1" dirty="0">
                <a:solidFill>
                  <a:schemeClr val="tx1"/>
                </a:solidFill>
              </a:rPr>
              <a:t>multi-band management entity </a:t>
            </a:r>
            <a:r>
              <a:rPr lang="en-US" sz="1600" dirty="0">
                <a:solidFill>
                  <a:schemeClr val="tx1"/>
                </a:solidFill>
              </a:rPr>
              <a:t>facilitates a pair of multi-band capable devices </a:t>
            </a:r>
            <a:r>
              <a:rPr lang="en-US" sz="1600" dirty="0"/>
              <a:t>to discover, sync, (de)authenticate, (dis)associate, manage resources and transfer sessions from a band/channel to another band/channel (see 4.9.4 of [1])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sz="1800" dirty="0"/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sz="18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86BF8-2406-3844-A1E8-7ADD7FB54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FE1FB5-B408-4CDE-8AFE-7EC087DD9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241" y="4038600"/>
            <a:ext cx="3861159" cy="205581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EC97792-32DE-4DF2-B54C-047F292FF083}"/>
              </a:ext>
            </a:extLst>
          </p:cNvPr>
          <p:cNvSpPr/>
          <p:nvPr/>
        </p:nvSpPr>
        <p:spPr>
          <a:xfrm>
            <a:off x="685801" y="3962400"/>
            <a:ext cx="38611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sz="1600" dirty="0">
                <a:solidFill>
                  <a:schemeClr val="tx1"/>
                </a:solidFill>
              </a:rPr>
              <a:t>For</a:t>
            </a:r>
            <a:r>
              <a:rPr lang="en-US" sz="1600" b="1" dirty="0">
                <a:solidFill>
                  <a:schemeClr val="tx1"/>
                </a:solidFill>
              </a:rPr>
              <a:t> transparent FST</a:t>
            </a:r>
            <a:r>
              <a:rPr lang="en-US" sz="1600" dirty="0">
                <a:solidFill>
                  <a:schemeClr val="tx1"/>
                </a:solidFill>
              </a:rPr>
              <a:t>, a shared multi-band management entity has </a:t>
            </a:r>
            <a:r>
              <a:rPr lang="en-US" sz="1600" b="1" dirty="0">
                <a:solidFill>
                  <a:schemeClr val="tx1"/>
                </a:solidFill>
              </a:rPr>
              <a:t>access to the local information </a:t>
            </a:r>
            <a:r>
              <a:rPr lang="en-US" sz="1600" dirty="0">
                <a:solidFill>
                  <a:schemeClr val="tx1"/>
                </a:solidFill>
              </a:rPr>
              <a:t>within each SME; and in this case, the state information includes block ack agreements, TSs, association state, RSNA, security keys, sequence counter, and PN counter (See figure)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821A680-E1F3-4048-87D8-FDA560FABF3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EDCB2B5-6A42-44D0-8E65-715C02D2B2A0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7552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C271-C5B9-5E4F-8F3E-B3E947FB6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arch. reference models:</a:t>
            </a:r>
            <a:br>
              <a:rPr lang="en-US" dirty="0"/>
            </a:br>
            <a:r>
              <a:rPr lang="en-US" dirty="0"/>
              <a:t>Multiband management 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34F25-6231-5E4B-B842-1C642463A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1905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Similarly as in the m</a:t>
            </a:r>
            <a:r>
              <a:rPr lang="en-US" sz="1800" b="0" dirty="0"/>
              <a:t>ultiple MAC sublayer management entity</a:t>
            </a:r>
            <a:r>
              <a:rPr lang="en-US" sz="1800" b="0" dirty="0">
                <a:solidFill>
                  <a:schemeClr val="tx1"/>
                </a:solidFill>
              </a:rPr>
              <a:t>, the different </a:t>
            </a:r>
            <a:r>
              <a:rPr lang="en-US" sz="1800" dirty="0">
                <a:solidFill>
                  <a:schemeClr val="tx1"/>
                </a:solidFill>
              </a:rPr>
              <a:t>CSMA/CA functions </a:t>
            </a:r>
            <a:r>
              <a:rPr lang="en-US" sz="1800" b="0" dirty="0"/>
              <a:t>across the multiple co-located MAC sublayers </a:t>
            </a:r>
            <a:r>
              <a:rPr lang="en-US" sz="1800" b="0" dirty="0">
                <a:solidFill>
                  <a:schemeClr val="tx1"/>
                </a:solidFill>
              </a:rPr>
              <a:t>of a multi-band capable device </a:t>
            </a:r>
            <a:r>
              <a:rPr lang="en-US" sz="1800" b="0" dirty="0"/>
              <a:t>are </a:t>
            </a:r>
            <a:r>
              <a:rPr lang="en-US" sz="1800" dirty="0">
                <a:solidFill>
                  <a:schemeClr val="tx1"/>
                </a:solidFill>
              </a:rPr>
              <a:t>uncoordinated</a:t>
            </a:r>
            <a:r>
              <a:rPr lang="en-US" sz="1800" b="0" dirty="0"/>
              <a:t>, and do not share related information, such as</a:t>
            </a:r>
            <a:endParaRPr lang="en-US" sz="1800" b="0" dirty="0">
              <a:solidFill>
                <a:schemeClr val="tx1"/>
              </a:solidFill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sz="1600" dirty="0"/>
              <a:t>NAV state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sz="1600" dirty="0"/>
              <a:t>Physical carrier sense (CS) status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86BF8-2406-3844-A1E8-7ADD7FB54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673422-6A3A-421F-A340-725980B900C4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01CD70-0657-42A2-87E6-27DE5EF06DF6}"/>
              </a:ext>
            </a:extLst>
          </p:cNvPr>
          <p:cNvSpPr txBox="1"/>
          <p:nvPr/>
        </p:nvSpPr>
        <p:spPr>
          <a:xfrm>
            <a:off x="0" y="601619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E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Current reference models do not accommodate for centralised CSMA/CA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6B6D5F4-43B0-4F57-BE1B-DFB0AD63E09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E1A7027-B027-40D9-9A38-DE6F55B03FA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0256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C271-C5B9-5E4F-8F3E-B3E947FB6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multiple MAC sublayers enhancements for D-MIMO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34F25-6231-5E4B-B842-1C642463A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6764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To realize efficient D-MIMO transmissions, we propose that the EHT group specifies a </a:t>
            </a:r>
            <a:r>
              <a:rPr lang="en-US" sz="1800" dirty="0">
                <a:solidFill>
                  <a:schemeClr val="tx1"/>
                </a:solidFill>
              </a:rPr>
              <a:t>reference model </a:t>
            </a:r>
            <a:r>
              <a:rPr lang="en-US" sz="1800" b="0" dirty="0">
                <a:solidFill>
                  <a:schemeClr val="tx1"/>
                </a:solidFill>
              </a:rPr>
              <a:t>and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interfaces for D-MIMO operation</a:t>
            </a:r>
            <a:r>
              <a:rPr lang="en-US" sz="1800" b="0" dirty="0">
                <a:solidFill>
                  <a:schemeClr val="tx1"/>
                </a:solidFill>
              </a:rPr>
              <a:t>, building on the existing ones, where a new </a:t>
            </a:r>
            <a:r>
              <a:rPr lang="en-US" sz="1800" dirty="0">
                <a:solidFill>
                  <a:schemeClr val="tx1"/>
                </a:solidFill>
              </a:rPr>
              <a:t>multiple MAC D-MIMO management entity (MM-DME)</a:t>
            </a:r>
            <a:endParaRPr lang="en-US" sz="1800" b="0" dirty="0">
              <a:solidFill>
                <a:schemeClr val="tx1"/>
              </a:solidFill>
            </a:endParaRPr>
          </a:p>
          <a:p>
            <a:pPr marL="541338" lvl="1" indent="-187325" algn="just">
              <a:buFont typeface="Nokia Pure Text Light" panose="020B0304040602060303" pitchFamily="34" charset="0"/>
              <a:buChar char="‑"/>
            </a:pPr>
            <a:r>
              <a:rPr lang="en-US" sz="1600" b="1" dirty="0">
                <a:solidFill>
                  <a:schemeClr val="tx1"/>
                </a:solidFill>
              </a:rPr>
              <a:t>shall coordinate </a:t>
            </a:r>
            <a:r>
              <a:rPr lang="en-US" sz="1600" dirty="0">
                <a:solidFill>
                  <a:schemeClr val="tx1"/>
                </a:solidFill>
              </a:rPr>
              <a:t>the D-MIMO related actions of the multiple non-collocated D-MIMO APs that do not share the same antennas and form a D-MIMO group, e.g. </a:t>
            </a:r>
          </a:p>
          <a:p>
            <a:pPr marL="941388" lvl="2" indent="-187325" algn="just">
              <a:buFont typeface="Nokia Pure Text Light" panose="020B0304040602060303" pitchFamily="34" charset="0"/>
              <a:buChar char="‑"/>
            </a:pPr>
            <a:r>
              <a:rPr lang="en-US" sz="1400" b="1" dirty="0"/>
              <a:t>shall manage </a:t>
            </a:r>
            <a:r>
              <a:rPr lang="en-US" sz="1400" kern="1200" dirty="0">
                <a:latin typeface="Times New Roman" pitchFamily="16" charset="0"/>
                <a:ea typeface="MS Gothic" charset="-128"/>
              </a:rPr>
              <a:t>the </a:t>
            </a:r>
            <a:r>
              <a:rPr lang="en-US" sz="1400" b="1" kern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CSMA/CA function </a:t>
            </a:r>
            <a:r>
              <a:rPr lang="en-US" sz="1400" kern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of all coordinated D-MIMO APs</a:t>
            </a:r>
            <a:endParaRPr lang="en-US" sz="1400" dirty="0">
              <a:solidFill>
                <a:schemeClr val="tx1"/>
              </a:solidFill>
            </a:endParaRPr>
          </a:p>
          <a:p>
            <a:pPr marL="941388" lvl="2" indent="-187325" algn="just">
              <a:spcAft>
                <a:spcPts val="600"/>
              </a:spcAft>
              <a:buFont typeface="Nokia Pure Text Light" panose="020B0304040602060303" pitchFamily="34" charset="0"/>
              <a:buChar char="‑"/>
            </a:pPr>
            <a:r>
              <a:rPr lang="en-US" sz="1400" b="1" dirty="0">
                <a:solidFill>
                  <a:schemeClr val="tx1"/>
                </a:solidFill>
              </a:rPr>
              <a:t>shall have access to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lang="en-US" sz="1400" dirty="0"/>
              <a:t>information on </a:t>
            </a:r>
            <a:r>
              <a:rPr lang="en-US" sz="1400" b="1" dirty="0">
                <a:solidFill>
                  <a:schemeClr val="tx1"/>
                </a:solidFill>
              </a:rPr>
              <a:t>NAV</a:t>
            </a:r>
            <a:r>
              <a:rPr lang="en-US" sz="1400" dirty="0">
                <a:solidFill>
                  <a:schemeClr val="accent6"/>
                </a:solidFill>
              </a:rPr>
              <a:t> </a:t>
            </a:r>
            <a:r>
              <a:rPr lang="en-US" sz="1400" dirty="0"/>
              <a:t>and </a:t>
            </a:r>
            <a:r>
              <a:rPr lang="en-US" sz="1400" b="1" dirty="0">
                <a:solidFill>
                  <a:schemeClr val="tx1"/>
                </a:solidFill>
              </a:rPr>
              <a:t>physical carrier sense statuses </a:t>
            </a:r>
            <a:r>
              <a:rPr lang="en-US" sz="1400" dirty="0"/>
              <a:t>in addition to the </a:t>
            </a:r>
            <a:r>
              <a:rPr lang="en-US" sz="1400" b="1" dirty="0">
                <a:solidFill>
                  <a:schemeClr val="tx1"/>
                </a:solidFill>
              </a:rPr>
              <a:t>transmission status </a:t>
            </a:r>
            <a:r>
              <a:rPr lang="en-US" sz="1400" dirty="0"/>
              <a:t>of all coordinated D-MIMO APs</a:t>
            </a:r>
          </a:p>
          <a:p>
            <a:pPr marL="541338" lvl="1" indent="-187325" algn="just">
              <a:spcAft>
                <a:spcPts val="600"/>
              </a:spcAft>
              <a:buFont typeface="Nokia Pure Text Light" panose="020B0304040602060303" pitchFamily="34" charset="0"/>
              <a:buChar char="‑"/>
            </a:pPr>
            <a:r>
              <a:rPr lang="en-US" sz="1800" dirty="0"/>
              <a:t>m</a:t>
            </a:r>
            <a:r>
              <a:rPr lang="en-US" sz="1800" b="0" dirty="0"/>
              <a:t>ay </a:t>
            </a:r>
            <a:r>
              <a:rPr lang="en-US" sz="1800" dirty="0">
                <a:solidFill>
                  <a:schemeClr val="tx1"/>
                </a:solidFill>
              </a:rPr>
              <a:t>use a </a:t>
            </a:r>
            <a:r>
              <a:rPr lang="en-US" sz="1800" b="1" dirty="0">
                <a:solidFill>
                  <a:schemeClr val="tx1"/>
                </a:solidFill>
              </a:rPr>
              <a:t>high-capacity wired or wireless fronthaul </a:t>
            </a:r>
            <a:r>
              <a:rPr lang="en-US" sz="1800" b="0" dirty="0"/>
              <a:t>to exchange  information required for coordination and data samples</a:t>
            </a:r>
          </a:p>
          <a:p>
            <a:pPr marL="541338" lvl="1" indent="-187325" algn="just">
              <a:spcAft>
                <a:spcPts val="600"/>
              </a:spcAft>
              <a:buFont typeface="Nokia Pure Text Light" panose="020B0304040602060303" pitchFamily="34" charset="0"/>
              <a:buChar char="‑"/>
            </a:pPr>
            <a:r>
              <a:rPr lang="en-US" sz="1800" dirty="0"/>
              <a:t>may </a:t>
            </a:r>
            <a:r>
              <a:rPr lang="en-US" sz="1800" b="1" dirty="0">
                <a:solidFill>
                  <a:schemeClr val="tx1"/>
                </a:solidFill>
              </a:rPr>
              <a:t>sit on the D-MIMO PU</a:t>
            </a:r>
          </a:p>
          <a:p>
            <a:pPr marL="239713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Other architecture related topics also need attention (e.g. MAC/PHY splitting)</a:t>
            </a:r>
          </a:p>
          <a:p>
            <a:pPr marL="354013" lvl="1" indent="0" algn="just">
              <a:spcAft>
                <a:spcPts val="600"/>
              </a:spcAft>
            </a:pPr>
            <a:endParaRPr lang="en-US" sz="1800" b="0" dirty="0"/>
          </a:p>
          <a:p>
            <a:pPr marL="722313" lvl="1" indent="-265113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86BF8-2406-3844-A1E8-7ADD7FB54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D4DBD-E3D7-4E7C-96A5-2F4CE6B8478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744314-CA26-472E-AA57-6744D2B59757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B414AE-C246-42A5-9CCE-329A1CD1C8CD}"/>
              </a:ext>
            </a:extLst>
          </p:cNvPr>
          <p:cNvSpPr txBox="1"/>
          <p:nvPr/>
        </p:nvSpPr>
        <p:spPr>
          <a:xfrm>
            <a:off x="0" y="601619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E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Propose to study in detail a new reference arch. for D-MIMO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A703394-709F-41C1-B794-6D170A4A665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4649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42913" indent="-442913">
              <a:tabLst>
                <a:tab pos="442913" algn="l"/>
              </a:tabLst>
            </a:pPr>
            <a:r>
              <a:rPr lang="en-IE" b="0" dirty="0"/>
              <a:t>[1] 		IEEE </a:t>
            </a:r>
            <a:r>
              <a:rPr lang="en-IE" b="0" dirty="0" err="1"/>
              <a:t>Std</a:t>
            </a:r>
            <a:r>
              <a:rPr lang="en-IE" b="0" dirty="0"/>
              <a:t> 802.11-2016. </a:t>
            </a:r>
            <a:r>
              <a:rPr lang="en-US" b="0" dirty="0"/>
              <a:t>IEEE Standard for Information Technology—Local and Metropolitan Area Networks—Specific Requirements. Part 11: Wireless LAN MAC and PHY Specifications. </a:t>
            </a:r>
          </a:p>
          <a:p>
            <a:pPr marL="442913" indent="-442913">
              <a:tabLst>
                <a:tab pos="442913" algn="l"/>
              </a:tabLst>
            </a:pPr>
            <a:r>
              <a:rPr lang="en-US" b="0" dirty="0">
                <a:solidFill>
                  <a:schemeClr val="tx1"/>
                </a:solidFill>
              </a:rPr>
              <a:t>[2] 		Neelakantan Nurani Krishnan, Eric Torkildson, Enrico Rantala, Ivan </a:t>
            </a:r>
            <a:r>
              <a:rPr lang="en-US" b="0" dirty="0" err="1">
                <a:solidFill>
                  <a:schemeClr val="tx1"/>
                </a:solidFill>
              </a:rPr>
              <a:t>Seskar</a:t>
            </a:r>
            <a:r>
              <a:rPr lang="en-US" b="0" dirty="0">
                <a:solidFill>
                  <a:schemeClr val="tx1"/>
                </a:solidFill>
              </a:rPr>
              <a:t>, Narayan </a:t>
            </a:r>
            <a:r>
              <a:rPr lang="en-US" b="0" dirty="0" err="1">
                <a:solidFill>
                  <a:schemeClr val="tx1"/>
                </a:solidFill>
              </a:rPr>
              <a:t>Mandayam</a:t>
            </a:r>
            <a:r>
              <a:rPr lang="en-US" b="0" dirty="0">
                <a:solidFill>
                  <a:schemeClr val="tx1"/>
                </a:solidFill>
              </a:rPr>
              <a:t>, and Klaus Doppler, “D-MIMOO – Distributed MIMO for Office Wi-Fi Networks,” at IEEE </a:t>
            </a:r>
            <a:r>
              <a:rPr lang="en-US" b="0" dirty="0" err="1">
                <a:solidFill>
                  <a:schemeClr val="tx1"/>
                </a:solidFill>
              </a:rPr>
              <a:t>DySpan</a:t>
            </a:r>
            <a:r>
              <a:rPr lang="en-US" b="0" dirty="0">
                <a:solidFill>
                  <a:schemeClr val="tx1"/>
                </a:solidFill>
              </a:rPr>
              <a:t>, 2018.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6D52E4-1777-447A-A6AB-88970D8CC2B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C271-C5B9-5E4F-8F3E-B3E947FB6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Ref. Model for Multiple MAC Sublayers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86BF8-2406-3844-A1E8-7ADD7FB54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3A3F5C-B2F3-4B2A-9507-1189CD4C1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349" y="1600200"/>
            <a:ext cx="7766264" cy="3099572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172E4C0-87F7-4534-B152-AE1C348F8A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5B25C3-00CC-4F51-9AF2-D19DAFCE06CA}"/>
              </a:ext>
            </a:extLst>
          </p:cNvPr>
          <p:cNvSpPr txBox="1"/>
          <p:nvPr/>
        </p:nvSpPr>
        <p:spPr>
          <a:xfrm>
            <a:off x="0" y="6000690"/>
            <a:ext cx="91440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E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Reference models need to be enhanced to cater to D-MIMO requirements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DBAB64-EE64-49A7-8228-5FD603E363E8}"/>
              </a:ext>
            </a:extLst>
          </p:cNvPr>
          <p:cNvSpPr/>
          <p:nvPr/>
        </p:nvSpPr>
        <p:spPr>
          <a:xfrm>
            <a:off x="782122" y="4980899"/>
            <a:ext cx="2185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/>
            <a:r>
              <a:rPr lang="en-US" sz="1800" dirty="0">
                <a:solidFill>
                  <a:schemeClr val="tx1"/>
                </a:solidFill>
              </a:rPr>
              <a:t>Note: See 4.9.3 of [1]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381BF03-2F91-4E7C-893A-ADEFF865D9E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848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23C25-0110-C349-9F44-E3253216A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D-MIMO DL PHY sublayer split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B6F26-0A85-284C-A62A-850A3CEC4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489575"/>
            <a:ext cx="7770813" cy="987425"/>
          </a:xfrm>
        </p:spPr>
        <p:txBody>
          <a:bodyPr>
            <a:normAutofit fontScale="925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Samples transferred between common PHY and D-MIMO AP PHYs over fronthaul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Tx block diagram shown for SU-MIMO Data Field, but it also applies similarly to other SU-MIMO and MU-MIMO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271804-394F-834A-B2DD-FA8BC350DC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4078095-F585-5F48-A68C-714DE7AAE101}"/>
              </a:ext>
            </a:extLst>
          </p:cNvPr>
          <p:cNvGrpSpPr/>
          <p:nvPr/>
        </p:nvGrpSpPr>
        <p:grpSpPr>
          <a:xfrm>
            <a:off x="1143000" y="1524001"/>
            <a:ext cx="7770813" cy="3791596"/>
            <a:chOff x="848299" y="1524000"/>
            <a:chExt cx="8295700" cy="404770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33F1883-2742-004A-8C69-7ABDB91603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14414"/>
            <a:stretch/>
          </p:blipFill>
          <p:spPr>
            <a:xfrm>
              <a:off x="1033153" y="2146884"/>
              <a:ext cx="6863938" cy="3424819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919E324-6ED2-A54D-8007-F369B9EB31BE}"/>
                </a:ext>
              </a:extLst>
            </p:cNvPr>
            <p:cNvCxnSpPr>
              <a:cxnSpLocks/>
            </p:cNvCxnSpPr>
            <p:nvPr/>
          </p:nvCxnSpPr>
          <p:spPr>
            <a:xfrm>
              <a:off x="5618602" y="1777390"/>
              <a:ext cx="0" cy="3668617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7DC92D-DDD4-BA48-BC24-C12BF0824D01}"/>
                </a:ext>
              </a:extLst>
            </p:cNvPr>
            <p:cNvSpPr/>
            <p:nvPr/>
          </p:nvSpPr>
          <p:spPr>
            <a:xfrm>
              <a:off x="848299" y="2041795"/>
              <a:ext cx="4726236" cy="3393195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b="1" dirty="0">
                  <a:solidFill>
                    <a:schemeClr val="accent2"/>
                  </a:solidFill>
                  <a:ea typeface="Nokia Pure Text Light" panose="020B0403020202020204" pitchFamily="34" charset="0"/>
                </a:rPr>
                <a:t>Common PHY at PU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D437984-55EC-EF4F-BB27-919F3FC35BF4}"/>
                </a:ext>
              </a:extLst>
            </p:cNvPr>
            <p:cNvSpPr/>
            <p:nvPr/>
          </p:nvSpPr>
          <p:spPr>
            <a:xfrm>
              <a:off x="5660834" y="2041496"/>
              <a:ext cx="2150125" cy="1751982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b="1" dirty="0">
                  <a:solidFill>
                    <a:schemeClr val="accent2"/>
                  </a:solidFill>
                  <a:ea typeface="Nokia Pure Text Light" panose="020B0403020202020204" pitchFamily="34" charset="0"/>
                </a:rPr>
                <a:t>AP-1 PHY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74A66EC-7483-9A46-8DCF-283C2ECC0BE6}"/>
                </a:ext>
              </a:extLst>
            </p:cNvPr>
            <p:cNvSpPr/>
            <p:nvPr/>
          </p:nvSpPr>
          <p:spPr>
            <a:xfrm>
              <a:off x="5658998" y="3822857"/>
              <a:ext cx="2150125" cy="1612133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b="1" dirty="0">
                  <a:solidFill>
                    <a:schemeClr val="accent2"/>
                  </a:solidFill>
                  <a:ea typeface="Nokia Pure Text Light" panose="020B0403020202020204" pitchFamily="34" charset="0"/>
                </a:rPr>
                <a:t>AP-N PHY</a:t>
              </a:r>
            </a:p>
          </p:txBody>
        </p:sp>
        <p:sp>
          <p:nvSpPr>
            <p:cNvPr id="12" name="Right Arrow 11">
              <a:extLst>
                <a:ext uri="{FF2B5EF4-FFF2-40B4-BE49-F238E27FC236}">
                  <a16:creationId xmlns:a16="http://schemas.microsoft.com/office/drawing/2014/main" id="{A6B33009-12C1-6D4F-AD8B-C88BAF668987}"/>
                </a:ext>
              </a:extLst>
            </p:cNvPr>
            <p:cNvSpPr/>
            <p:nvPr/>
          </p:nvSpPr>
          <p:spPr>
            <a:xfrm>
              <a:off x="5629619" y="1722305"/>
              <a:ext cx="539827" cy="220038"/>
            </a:xfrm>
            <a:prstGeom prst="rightArrow">
              <a:avLst/>
            </a:prstGeom>
            <a:solidFill>
              <a:schemeClr val="accent2"/>
            </a:solidFill>
            <a:ln w="317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bg1"/>
                </a:solidFill>
                <a:ea typeface="Nokia Pure Text Light" panose="020B0403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5E6B278-CA40-AA4D-AD4D-F85C6B6D6169}"/>
                </a:ext>
              </a:extLst>
            </p:cNvPr>
            <p:cNvSpPr txBox="1"/>
            <p:nvPr/>
          </p:nvSpPr>
          <p:spPr>
            <a:xfrm>
              <a:off x="6169444" y="1524000"/>
              <a:ext cx="2974555" cy="514738"/>
            </a:xfrm>
            <a:prstGeom prst="rect">
              <a:avLst/>
            </a:prstGeom>
            <a:noFill/>
          </p:spPr>
          <p:txBody>
            <a:bodyPr wrap="square" lIns="72000" tIns="72000" rIns="72000" bIns="72000" rtlCol="0">
              <a:spAutoFit/>
            </a:bodyPr>
            <a:lstStyle/>
            <a:p>
              <a:pPr defTabSz="360000">
                <a:spcAft>
                  <a:spcPts val="600"/>
                </a:spcAft>
                <a:tabLst>
                  <a:tab pos="360000" algn="l"/>
                </a:tabLst>
              </a:pPr>
              <a:r>
                <a:rPr lang="en-US" sz="1200" dirty="0">
                  <a:solidFill>
                    <a:schemeClr val="tx2"/>
                  </a:solidFill>
                  <a:latin typeface="+mn-lt"/>
                  <a:ea typeface="Nokia Pure Text Light" panose="020B0403020202020204" pitchFamily="34" charset="0"/>
                </a:rPr>
                <a:t>Sublayer split is here or</a:t>
              </a:r>
              <a:br>
                <a:rPr lang="en-US" sz="1200" dirty="0">
                  <a:solidFill>
                    <a:schemeClr val="tx2"/>
                  </a:solidFill>
                  <a:latin typeface="+mn-lt"/>
                  <a:ea typeface="Nokia Pure Text Light" panose="020B0403020202020204" pitchFamily="34" charset="0"/>
                </a:rPr>
              </a:br>
              <a:r>
                <a:rPr lang="en-US" sz="1200" dirty="0">
                  <a:solidFill>
                    <a:schemeClr val="tx2"/>
                  </a:solidFill>
                  <a:latin typeface="+mn-lt"/>
                  <a:ea typeface="Nokia Pure Text Light" panose="020B0403020202020204" pitchFamily="34" charset="0"/>
                </a:rPr>
                <a:t>after any block that follows</a:t>
              </a:r>
            </a:p>
          </p:txBody>
        </p:sp>
      </p:grp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5B9F48D8-F71C-4765-BB9A-072C9A85203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3D5B05B0-3D23-498A-AAEF-D8711F1D83C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536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667" y="1981200"/>
            <a:ext cx="789273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Distributed MIMO – a.k.a. </a:t>
            </a:r>
            <a:r>
              <a:rPr lang="en-US" altLang="ko-KR" sz="2000" dirty="0">
                <a:cs typeface="Times New Roman"/>
              </a:rPr>
              <a:t>D-MIMO</a:t>
            </a:r>
            <a:r>
              <a:rPr lang="en-US" altLang="ko-KR" sz="2000" b="0" dirty="0">
                <a:cs typeface="Times New Roman"/>
              </a:rPr>
              <a:t> – is a wireless technology, through which a network can</a:t>
            </a:r>
            <a:r>
              <a:rPr lang="en-US" sz="2000" b="0" dirty="0">
                <a:cs typeface="Times New Roman"/>
              </a:rPr>
              <a:t> realize </a:t>
            </a:r>
            <a:r>
              <a:rPr lang="en-US" sz="2000" dirty="0">
                <a:solidFill>
                  <a:schemeClr val="tx1"/>
                </a:solidFill>
                <a:cs typeface="Times New Roman"/>
              </a:rPr>
              <a:t>joint transmissions/receptions </a:t>
            </a:r>
            <a:r>
              <a:rPr lang="en-US" sz="2000" b="0" dirty="0">
                <a:cs typeface="Times New Roman"/>
              </a:rPr>
              <a:t>from multiple </a:t>
            </a:r>
            <a:r>
              <a:rPr lang="en-US" sz="2000" dirty="0">
                <a:solidFill>
                  <a:schemeClr val="tx1"/>
                </a:solidFill>
                <a:cs typeface="Times New Roman"/>
              </a:rPr>
              <a:t>non-collocated</a:t>
            </a:r>
            <a:r>
              <a:rPr lang="en-US" sz="2000" b="0" dirty="0">
                <a:cs typeface="Times New Roman"/>
              </a:rPr>
              <a:t> time- </a:t>
            </a:r>
            <a:r>
              <a:rPr lang="en-US" sz="1800" b="0" dirty="0">
                <a:cs typeface="Times New Roman"/>
              </a:rPr>
              <a:t>&amp;</a:t>
            </a:r>
            <a:r>
              <a:rPr lang="en-US" sz="2000" b="0" dirty="0">
                <a:cs typeface="Times New Roman"/>
              </a:rPr>
              <a:t> phase-synchronized </a:t>
            </a:r>
            <a:r>
              <a:rPr lang="en-US" sz="2000" dirty="0">
                <a:cs typeface="Times New Roman"/>
              </a:rPr>
              <a:t>transmitters </a:t>
            </a:r>
            <a:r>
              <a:rPr lang="en-US" sz="2000" b="0" dirty="0">
                <a:cs typeface="Times New Roman"/>
              </a:rPr>
              <a:t>to multiple </a:t>
            </a:r>
            <a:r>
              <a:rPr lang="en-US" sz="2000" dirty="0">
                <a:cs typeface="Times New Roman"/>
              </a:rPr>
              <a:t>non-collocated</a:t>
            </a:r>
            <a:r>
              <a:rPr lang="en-US" sz="2000" b="0" dirty="0">
                <a:cs typeface="Times New Roman"/>
              </a:rPr>
              <a:t> time- </a:t>
            </a:r>
            <a:r>
              <a:rPr lang="en-US" sz="1800" b="0" dirty="0">
                <a:cs typeface="Times New Roman"/>
              </a:rPr>
              <a:t>&amp;</a:t>
            </a:r>
            <a:r>
              <a:rPr lang="en-US" sz="2000" b="0" dirty="0">
                <a:cs typeface="Times New Roman"/>
              </a:rPr>
              <a:t> phase-synchronized </a:t>
            </a:r>
            <a:r>
              <a:rPr lang="en-US" sz="2000" dirty="0">
                <a:cs typeface="Times New Roman"/>
              </a:rPr>
              <a:t>receivers</a:t>
            </a:r>
            <a:endParaRPr lang="en-US" sz="2000" b="0" dirty="0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D-MIMO presents a number of </a:t>
            </a:r>
            <a:r>
              <a:rPr lang="en-US" altLang="ko-KR" sz="2000" dirty="0">
                <a:cs typeface="Times New Roman"/>
              </a:rPr>
              <a:t>benefits</a:t>
            </a:r>
            <a:r>
              <a:rPr lang="en-US" altLang="ko-KR" sz="2000" b="0" dirty="0">
                <a:cs typeface="Times New Roman"/>
              </a:rPr>
              <a:t> 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Enhances multiplexing capabilities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Mitigates inter-cell interference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Leads to better spatial reuse</a:t>
            </a:r>
            <a:endParaRPr lang="en-US" altLang="ko-KR" sz="1600" b="0" dirty="0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It also has </a:t>
            </a:r>
            <a:r>
              <a:rPr lang="en-US" altLang="ko-KR" sz="2000" dirty="0">
                <a:solidFill>
                  <a:schemeClr val="tx1"/>
                </a:solidFill>
                <a:cs typeface="Times New Roman"/>
              </a:rPr>
              <a:t>challenges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Channel sounding 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Synchronization 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Architecture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ko-KR" sz="2000" b="0" dirty="0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ko-KR" sz="2000" b="0" dirty="0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ko-KR" sz="2000" b="0" dirty="0">
              <a:cs typeface="Times New Roman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Kiseon Ryu, LG Electronics</a:t>
            </a:r>
            <a:endParaRPr lang="en-US" altLang="ko-K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B8B84-F0D0-4F21-9E2C-58453269C56C}"/>
              </a:ext>
            </a:extLst>
          </p:cNvPr>
          <p:cNvSpPr txBox="1"/>
          <p:nvPr/>
        </p:nvSpPr>
        <p:spPr>
          <a:xfrm>
            <a:off x="5914065" y="5699811"/>
            <a:ext cx="1688124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D-MIMO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414B88-F75C-4F28-A6AD-E22DFFFB5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055" y="4215999"/>
            <a:ext cx="3400145" cy="14318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22C2C78-D64B-47A1-81A9-92E4690B69E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22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D-MU-MIMO-related proposals in EHT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617C7B6-48EA-AE4A-9CE8-7CF5A5927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 dirty="0"/>
              <a:t>Nokia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CAB80CAE-D57B-5343-9631-A88D39A5D1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/>
              <a:t>Slide </a:t>
            </a:r>
            <a:fld id="{831AB61F-ACC7-4806-8EC5-F675C64C5C64}" type="slidenum">
              <a:rPr lang="en-US" smtClean="0"/>
              <a:t>3</a:t>
            </a:fld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Lopez-Perez,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previous EHT TIG/SG meetings, D-MIMO has attracted </a:t>
            </a:r>
            <a:r>
              <a:rPr lang="en-US" altLang="ko-KR" sz="2000" dirty="0">
                <a:cs typeface="Times New Roman"/>
              </a:rPr>
              <a:t>considerable attention</a:t>
            </a:r>
            <a:r>
              <a:rPr lang="en-US" altLang="ko-KR" sz="2000" b="0" dirty="0">
                <a:cs typeface="Times New Roman"/>
              </a:rPr>
              <a:t>, touching on a number of topics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Motivation for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Usage of the right terminology and nomenclature in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MIMO channel sounding issues and enhancements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marL="400050" lvl="1" indent="0" algn="just"/>
            <a:endParaRPr lang="en-IE" dirty="0"/>
          </a:p>
          <a:p>
            <a:pPr marL="400050" lvl="1" indent="0" algn="just"/>
            <a:endParaRPr lang="en-IE" dirty="0"/>
          </a:p>
          <a:p>
            <a:pPr marL="400050" lvl="1" indent="0" algn="just"/>
            <a:endParaRPr lang="en-US" altLang="ko-KR" sz="1600" b="0" dirty="0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ko-KR" sz="2000" b="0" dirty="0">
              <a:cs typeface="Times New Roman"/>
            </a:endParaRP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C20831-3056-4713-8FB2-D6EF22D23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756430"/>
              </p:ext>
            </p:extLst>
          </p:nvPr>
        </p:nvGraphicFramePr>
        <p:xfrm>
          <a:off x="1524000" y="3048000"/>
          <a:ext cx="6932613" cy="82945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1048089726"/>
                    </a:ext>
                  </a:extLst>
                </a:gridCol>
                <a:gridCol w="2741613">
                  <a:extLst>
                    <a:ext uri="{9D8B030D-6E8A-4147-A177-3AD203B41FA5}">
                      <a16:colId xmlns:a16="http://schemas.microsoft.com/office/drawing/2014/main" val="3155219067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11-18-1461: Discussions on the PHY features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Xiaogang</a:t>
                      </a:r>
                      <a:r>
                        <a:rPr lang="en-US" sz="1100" dirty="0">
                          <a:effectLst/>
                        </a:rPr>
                        <a:t> Chen, Intel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500695290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11-18-1533: View on EHT Candidate Features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Yusuke</a:t>
                      </a:r>
                      <a:r>
                        <a:rPr kumimoji="1" lang="en-US" altLang="ja-JP" sz="1100" baseline="0" dirty="0"/>
                        <a:t> Tanaka</a:t>
                      </a:r>
                      <a:r>
                        <a:rPr kumimoji="1" lang="en-IE" altLang="ja-JP" sz="1100" baseline="0" dirty="0">
                          <a:effectLst/>
                        </a:rPr>
                        <a:t>,</a:t>
                      </a:r>
                      <a:r>
                        <a:rPr kumimoji="1" lang="ja-JP" altLang="en-US" sz="1100" baseline="0" dirty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Sony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2783061441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11-18-1547: Technology Features for 802.11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Kome</a:t>
                      </a:r>
                      <a:r>
                        <a:rPr lang="en-US" sz="1100" dirty="0">
                          <a:effectLst/>
                        </a:rPr>
                        <a:t> Oteri, </a:t>
                      </a:r>
                      <a:r>
                        <a:rPr lang="en-US" sz="1100" dirty="0" err="1">
                          <a:effectLst/>
                        </a:rPr>
                        <a:t>InterDigital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360460331"/>
                  </a:ext>
                </a:extLst>
              </a:tr>
            </a:tbl>
          </a:graphicData>
        </a:graphic>
      </p:graphicFrame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425EEED3-1E39-4AB3-B00C-D2B03EBDD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161" y="420554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9069EB4-24F1-4D5C-932F-35A0687A2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28818"/>
              </p:ext>
            </p:extLst>
          </p:nvPr>
        </p:nvGraphicFramePr>
        <p:xfrm>
          <a:off x="1524000" y="5503950"/>
          <a:ext cx="6932613" cy="55297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1718673540"/>
                    </a:ext>
                  </a:extLst>
                </a:gridCol>
                <a:gridCol w="2741613">
                  <a:extLst>
                    <a:ext uri="{9D8B030D-6E8A-4147-A177-3AD203B41FA5}">
                      <a16:colId xmlns:a16="http://schemas.microsoft.com/office/drawing/2014/main" val="4227952279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11-18-1191: MU sounding improvements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Sigurd </a:t>
                      </a:r>
                      <a:r>
                        <a:rPr lang="en-US" sz="1100" dirty="0" err="1">
                          <a:effectLst/>
                        </a:rPr>
                        <a:t>Schelstraete</a:t>
                      </a:r>
                      <a:r>
                        <a:rPr lang="en-US" sz="1100" dirty="0">
                          <a:effectLst/>
                        </a:rPr>
                        <a:t>, </a:t>
                      </a:r>
                      <a:r>
                        <a:rPr lang="en-US" sz="1100" dirty="0" err="1">
                          <a:effectLst/>
                        </a:rPr>
                        <a:t>Quantenna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738948814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11-18-1982: Consideration on multi-AP coordination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Ryu, </a:t>
                      </a:r>
                      <a:r>
                        <a:rPr lang="en-US" sz="1100" dirty="0">
                          <a:effectLst/>
                        </a:rPr>
                        <a:t>LG electronics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611776493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FFD2EF6-E81C-40AF-ADED-3C2CAB37A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608162"/>
              </p:ext>
            </p:extLst>
          </p:nvPr>
        </p:nvGraphicFramePr>
        <p:xfrm>
          <a:off x="1524000" y="4290491"/>
          <a:ext cx="6887839" cy="82945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165750470"/>
                    </a:ext>
                  </a:extLst>
                </a:gridCol>
                <a:gridCol w="2696839">
                  <a:extLst>
                    <a:ext uri="{9D8B030D-6E8A-4147-A177-3AD203B41FA5}">
                      <a16:colId xmlns:a16="http://schemas.microsoft.com/office/drawing/2014/main" val="3273516752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11-18-</a:t>
                      </a:r>
                      <a:r>
                        <a:rPr lang="en-GB" sz="1100" dirty="0">
                          <a:effectLst/>
                        </a:rPr>
                        <a:t>1926: Terminology for 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r>
                        <a:rPr lang="en-US" sz="1100" dirty="0"/>
                        <a:t>, </a:t>
                      </a:r>
                      <a:r>
                        <a:rPr lang="en-US" sz="1100" dirty="0">
                          <a:effectLst/>
                        </a:rPr>
                        <a:t>Qualcomm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49757951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11-18-1509: Discussions on Multi-AP Coordination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Jianhan</a:t>
                      </a:r>
                      <a:r>
                        <a:rPr lang="en-US" sz="1100" dirty="0"/>
                        <a:t> Liu, </a:t>
                      </a:r>
                      <a:r>
                        <a:rPr lang="en-US" sz="1100" dirty="0">
                          <a:effectLst/>
                        </a:rPr>
                        <a:t>MediaTek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58978052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11-18-1576: Considerations on AP Coordination</a:t>
                      </a:r>
                      <a:endParaRPr lang="en-I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Bo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(Boyce) Yang, </a:t>
                      </a:r>
                      <a:r>
                        <a:rPr lang="en-US" sz="1100" dirty="0">
                          <a:effectLst/>
                        </a:rPr>
                        <a:t>Huawei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632613123"/>
                  </a:ext>
                </a:extLst>
              </a:tr>
            </a:tbl>
          </a:graphicData>
        </a:graphic>
      </p:graphicFrame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0E6488CA-E7A4-405B-B595-CF3F42130E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381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7B14C6-7A58-446B-8791-B2C05EDD0B23}"/>
              </a:ext>
            </a:extLst>
          </p:cNvPr>
          <p:cNvSpPr/>
          <p:nvPr/>
        </p:nvSpPr>
        <p:spPr bwMode="auto">
          <a:xfrm>
            <a:off x="732162" y="4876799"/>
            <a:ext cx="7724452" cy="619253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D-MU-MIMO-related proposals in EHT 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617C7B6-48EA-AE4A-9CE8-7CF5A5927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/>
              <a:t>Nokia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CAB80CAE-D57B-5343-9631-A88D39A5D1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/>
              <a:t>Slide </a:t>
            </a:r>
            <a:fld id="{831AB61F-ACC7-4806-8EC5-F675C64C5C64}" type="slidenum">
              <a:rPr lang="en-US" smtClean="0"/>
              <a:t>4</a:t>
            </a:fld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David Lopez-Perez,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D-MIMO synchronisation issues and enhancements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None of the above contributions relate to the </a:t>
            </a:r>
            <a:r>
              <a:rPr lang="en-US" b="1" dirty="0">
                <a:cs typeface="Times New Roman"/>
              </a:rPr>
              <a:t>system architecture </a:t>
            </a:r>
            <a:r>
              <a:rPr lang="en-US" dirty="0">
                <a:cs typeface="Times New Roman"/>
              </a:rPr>
              <a:t>and/or propose a </a:t>
            </a:r>
            <a:r>
              <a:rPr lang="en-US" b="1" dirty="0">
                <a:cs typeface="Times New Roman"/>
              </a:rPr>
              <a:t>reference model </a:t>
            </a:r>
            <a:r>
              <a:rPr lang="en-US" dirty="0">
                <a:cs typeface="Times New Roman"/>
              </a:rPr>
              <a:t>for D-MIMO 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Concepts such as mater AP, ethernet backhaul, etc. are mentioned, but not  addressed specifically </a:t>
            </a:r>
            <a:r>
              <a:rPr lang="en-US" altLang="ko-KR" sz="1200" dirty="0">
                <a:cs typeface="Times New Roman"/>
              </a:rPr>
              <a:t>[</a:t>
            </a:r>
            <a:r>
              <a:rPr lang="en-US" sz="1200" dirty="0"/>
              <a:t>11-18-1439</a:t>
            </a:r>
            <a:r>
              <a:rPr lang="en-US" altLang="ko-KR" sz="1200" dirty="0">
                <a:cs typeface="Times New Roman"/>
              </a:rPr>
              <a:t>][</a:t>
            </a:r>
            <a:r>
              <a:rPr lang="en-GB" sz="1200" dirty="0"/>
              <a:t>11-18-1962</a:t>
            </a:r>
            <a:r>
              <a:rPr lang="en-US" altLang="ko-KR" sz="1200" dirty="0">
                <a:cs typeface="Times New Roman"/>
              </a:rPr>
              <a:t>] [</a:t>
            </a:r>
            <a:r>
              <a:rPr lang="en-US" sz="1200" dirty="0"/>
              <a:t>11-18-1982</a:t>
            </a:r>
            <a:r>
              <a:rPr lang="en-US" altLang="ko-KR" sz="1200" dirty="0">
                <a:cs typeface="Times New Roman"/>
              </a:rPr>
              <a:t>] [</a:t>
            </a:r>
            <a:r>
              <a:rPr lang="en-US" sz="1200" dirty="0"/>
              <a:t>11-18-1982</a:t>
            </a:r>
            <a:r>
              <a:rPr lang="en-US" altLang="ko-KR" sz="1200" dirty="0">
                <a:cs typeface="Times New Roman"/>
              </a:rPr>
              <a:t>]</a:t>
            </a:r>
          </a:p>
          <a:p>
            <a:pPr marL="457200" lvl="1" indent="0" algn="just"/>
            <a:endParaRPr lang="en-US" altLang="ko-KR" sz="1600" dirty="0">
              <a:cs typeface="Times New Roman"/>
            </a:endParaRPr>
          </a:p>
          <a:p>
            <a:pPr marL="0" lvl="1" indent="0" algn="ctr">
              <a:spcBef>
                <a:spcPts val="600"/>
              </a:spcBef>
              <a:spcAft>
                <a:spcPts val="600"/>
              </a:spcAft>
            </a:pPr>
            <a:r>
              <a:rPr lang="en-US" altLang="ko-KR" dirty="0">
                <a:solidFill>
                  <a:schemeClr val="accent3"/>
                </a:solidFill>
                <a:cs typeface="Times New Roman"/>
              </a:rPr>
              <a:t>In this contribution, we highlight the need for a new reference model to realize an efficient D-MIMO oriented architecture </a:t>
            </a:r>
          </a:p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IE" dirty="0"/>
          </a:p>
          <a:p>
            <a:pPr marL="400050" lvl="1" indent="0" algn="just"/>
            <a:endParaRPr lang="en-US" altLang="ko-KR" sz="1600" b="0" dirty="0">
              <a:cs typeface="Times New Roman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ko-KR" sz="2000" b="0" dirty="0">
              <a:cs typeface="Times New Roman"/>
            </a:endParaRPr>
          </a:p>
          <a:p>
            <a:endParaRPr lang="en-US" dirty="0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425EEED3-1E39-4AB3-B00C-D2B03EBDD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161" y="420554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C5761F5-5FE7-4D07-91E3-A38D7B21F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97871"/>
              </p:ext>
            </p:extLst>
          </p:nvPr>
        </p:nvGraphicFramePr>
        <p:xfrm>
          <a:off x="1524001" y="2304993"/>
          <a:ext cx="6932612" cy="82945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419599">
                  <a:extLst>
                    <a:ext uri="{9D8B030D-6E8A-4147-A177-3AD203B41FA5}">
                      <a16:colId xmlns:a16="http://schemas.microsoft.com/office/drawing/2014/main" val="1760379269"/>
                    </a:ext>
                  </a:extLst>
                </a:gridCol>
                <a:gridCol w="2513013">
                  <a:extLst>
                    <a:ext uri="{9D8B030D-6E8A-4147-A177-3AD203B41FA5}">
                      <a16:colId xmlns:a16="http://schemas.microsoft.com/office/drawing/2014/main" val="629437105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11-18-1439: Constrained Distributed MU-MIMO 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1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en-US" sz="1100" dirty="0">
                          <a:effectLst/>
                        </a:rPr>
                        <a:t>Broadcom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304636987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11-18-1962: Initial Distributed MU-MIMO Simulations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1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en-US" sz="1100" dirty="0">
                          <a:effectLst/>
                        </a:rPr>
                        <a:t>Broadcom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782384273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11-18-1510: AP Coordinated Beamforming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/>
                        </a:rPr>
                        <a:t>Sudhir </a:t>
                      </a:r>
                      <a:r>
                        <a:rPr lang="en-US" sz="1100" dirty="0" err="1">
                          <a:effectLst/>
                          <a:latin typeface="+mn-lt"/>
                          <a:ea typeface="Times New Roman"/>
                        </a:rPr>
                        <a:t>Srinivasa</a:t>
                      </a:r>
                      <a:r>
                        <a:rPr lang="en-US" sz="800" dirty="0">
                          <a:effectLst/>
                          <a:latin typeface="+mn-lt"/>
                          <a:ea typeface="Times New Roman"/>
                        </a:rPr>
                        <a:t>, </a:t>
                      </a:r>
                      <a:r>
                        <a:rPr lang="en-US" sz="1100" dirty="0">
                          <a:effectLst/>
                        </a:rPr>
                        <a:t>Marvell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61231036"/>
                  </a:ext>
                </a:extLst>
              </a:tr>
            </a:tbl>
          </a:graphicData>
        </a:graphic>
      </p:graphicFrame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23C92CEE-54C3-46E6-88F2-307824B84227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08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D-MIMO Arch. for DL/UL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E0F21-17C9-8D4A-8158-D0B365940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3581401"/>
            <a:ext cx="7856533" cy="2590799"/>
          </a:xfrm>
        </p:spPr>
        <p:txBody>
          <a:bodyPr/>
          <a:lstStyle/>
          <a:p>
            <a:pPr marL="176213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/>
              <a:t>A logical D-MIMO </a:t>
            </a:r>
            <a:r>
              <a:rPr lang="en-US" sz="1800" dirty="0">
                <a:solidFill>
                  <a:schemeClr val="tx1"/>
                </a:solidFill>
              </a:rPr>
              <a:t>processing unit (PU)</a:t>
            </a:r>
            <a:r>
              <a:rPr lang="en-US" sz="1800" b="0" dirty="0"/>
              <a:t> is added to the architecture, which </a:t>
            </a:r>
          </a:p>
          <a:p>
            <a:pPr marL="538163" lvl="1" indent="-179388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Nokia Pure Text Light" panose="020B0304040602060303" pitchFamily="34" charset="0"/>
              <a:buChar char="‑"/>
            </a:pPr>
            <a:r>
              <a:rPr lang="en-US" sz="1600" b="1" dirty="0">
                <a:solidFill>
                  <a:schemeClr val="tx1"/>
                </a:solidFill>
              </a:rPr>
              <a:t>buffers</a:t>
            </a:r>
            <a:r>
              <a:rPr lang="en-US" sz="1600" b="0" dirty="0"/>
              <a:t> all the downlink source data</a:t>
            </a:r>
          </a:p>
          <a:p>
            <a:pPr marL="538163" lvl="1" indent="-179388" algn="just">
              <a:spcBef>
                <a:spcPts val="300"/>
              </a:spcBef>
              <a:spcAft>
                <a:spcPts val="0"/>
              </a:spcAft>
              <a:buFont typeface="Nokia Pure Text Light" panose="020B0304040602060303" pitchFamily="34" charset="0"/>
              <a:buChar char="‑"/>
            </a:pPr>
            <a:r>
              <a:rPr lang="en-US" sz="1600" b="1" dirty="0">
                <a:solidFill>
                  <a:schemeClr val="tx1"/>
                </a:solidFill>
              </a:rPr>
              <a:t>selects</a:t>
            </a:r>
            <a:r>
              <a:rPr lang="en-US" sz="1600" dirty="0"/>
              <a:t> the transmission direction, the nodes to be used in such transmission, the amount of data to transmit, the precoder, etc.</a:t>
            </a:r>
            <a:endParaRPr lang="en-US" sz="1600" b="0" dirty="0"/>
          </a:p>
          <a:p>
            <a:pPr marL="538163" lvl="1" indent="-179388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Nokia Pure Text Light" panose="020B0304040602060303" pitchFamily="34" charset="0"/>
              <a:buChar char="‑"/>
            </a:pPr>
            <a:r>
              <a:rPr lang="en-US" sz="1600" b="1" dirty="0">
                <a:solidFill>
                  <a:schemeClr val="tx1"/>
                </a:solidFill>
              </a:rPr>
              <a:t>precodes</a:t>
            </a:r>
            <a:r>
              <a:rPr lang="en-US" sz="1600" b="0" dirty="0"/>
              <a:t> and </a:t>
            </a:r>
            <a:r>
              <a:rPr lang="en-US" sz="1600" b="1" dirty="0">
                <a:solidFill>
                  <a:schemeClr val="tx1"/>
                </a:solidFill>
              </a:rPr>
              <a:t>forwards</a:t>
            </a:r>
            <a:r>
              <a:rPr lang="en-US" sz="1600" b="0" dirty="0"/>
              <a:t> precoded I/Q samples to the TX nodes over the fronthaul                     for transmission </a:t>
            </a:r>
            <a:r>
              <a:rPr lang="en-US" sz="1600" dirty="0"/>
              <a:t>[</a:t>
            </a:r>
            <a:r>
              <a:rPr lang="en-US" sz="1600" i="1" dirty="0"/>
              <a:t>downlink</a:t>
            </a:r>
            <a:r>
              <a:rPr lang="en-US" sz="1600" dirty="0"/>
              <a:t>]</a:t>
            </a:r>
            <a:endParaRPr lang="en-US" sz="1600" b="0" dirty="0"/>
          </a:p>
          <a:p>
            <a:pPr marL="538163" lvl="1" indent="-179388" algn="just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 typeface="Nokia Pure Text Light" panose="020B0304040602060303" pitchFamily="34" charset="0"/>
              <a:buChar char="‑"/>
            </a:pPr>
            <a:r>
              <a:rPr lang="en-US" sz="1600" b="1" dirty="0">
                <a:solidFill>
                  <a:schemeClr val="tx1"/>
                </a:solidFill>
              </a:rPr>
              <a:t>receives</a:t>
            </a:r>
            <a:r>
              <a:rPr lang="en-US" sz="1600" dirty="0">
                <a:solidFill>
                  <a:schemeClr val="tx1"/>
                </a:solidFill>
              </a:rPr>
              <a:t> I/Q samples from the RX nodes over the fronthaul and </a:t>
            </a:r>
            <a:r>
              <a:rPr lang="en-US" sz="1600" b="1" dirty="0">
                <a:solidFill>
                  <a:schemeClr val="tx1"/>
                </a:solidFill>
              </a:rPr>
              <a:t>jointly processes</a:t>
            </a:r>
            <a:r>
              <a:rPr lang="en-US" sz="1600" b="1" dirty="0">
                <a:solidFill>
                  <a:schemeClr val="accent6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them for reception [</a:t>
            </a:r>
            <a:r>
              <a:rPr lang="en-US" sz="1600" i="1" dirty="0">
                <a:solidFill>
                  <a:schemeClr val="tx1"/>
                </a:solidFill>
              </a:rPr>
              <a:t>uplink</a:t>
            </a:r>
            <a:r>
              <a:rPr lang="en-US" sz="1600" dirty="0">
                <a:solidFill>
                  <a:schemeClr val="tx1"/>
                </a:solidFill>
              </a:rPr>
              <a:t>]</a:t>
            </a:r>
          </a:p>
          <a:p>
            <a:pPr marL="177800" indent="-1778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800" b="0" dirty="0"/>
              <a:t>The D-MIMO PU can be co-located with an D-MIMO AP, the Master AP, or sit on its own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95518DA-34B4-4247-B1C0-BDD3040AB1A6}"/>
              </a:ext>
            </a:extLst>
          </p:cNvPr>
          <p:cNvGrpSpPr/>
          <p:nvPr/>
        </p:nvGrpSpPr>
        <p:grpSpPr>
          <a:xfrm>
            <a:off x="1981200" y="1563469"/>
            <a:ext cx="5257800" cy="1941731"/>
            <a:chOff x="1828800" y="1693783"/>
            <a:chExt cx="5257800" cy="194173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43B53F-88FE-4B43-88B4-0283756A21BC}"/>
                </a:ext>
              </a:extLst>
            </p:cNvPr>
            <p:cNvSpPr/>
            <p:nvPr/>
          </p:nvSpPr>
          <p:spPr bwMode="auto">
            <a:xfrm>
              <a:off x="6172200" y="2590800"/>
              <a:ext cx="6858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D-MIMO AP2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C562545-7A7C-1940-B61C-E69DA8613A61}"/>
                </a:ext>
              </a:extLst>
            </p:cNvPr>
            <p:cNvSpPr/>
            <p:nvPr/>
          </p:nvSpPr>
          <p:spPr bwMode="auto">
            <a:xfrm>
              <a:off x="6172200" y="1959114"/>
              <a:ext cx="6858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D-MIMO AP1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13AB8B-A200-E849-A0F1-93B13EABF8A3}"/>
                </a:ext>
              </a:extLst>
            </p:cNvPr>
            <p:cNvSpPr/>
            <p:nvPr/>
          </p:nvSpPr>
          <p:spPr bwMode="auto">
            <a:xfrm>
              <a:off x="6172200" y="3178314"/>
              <a:ext cx="6858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D-MIMO AP3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324EA63-094F-EF4E-9323-37CF72FB466E}"/>
                </a:ext>
              </a:extLst>
            </p:cNvPr>
            <p:cNvSpPr/>
            <p:nvPr/>
          </p:nvSpPr>
          <p:spPr bwMode="auto">
            <a:xfrm>
              <a:off x="3048000" y="2514600"/>
              <a:ext cx="990600" cy="609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Router</a:t>
              </a:r>
            </a:p>
          </p:txBody>
        </p:sp>
        <p:cxnSp>
          <p:nvCxnSpPr>
            <p:cNvPr id="20" name="Elbow Connector 19">
              <a:extLst>
                <a:ext uri="{FF2B5EF4-FFF2-40B4-BE49-F238E27FC236}">
                  <a16:creationId xmlns:a16="http://schemas.microsoft.com/office/drawing/2014/main" id="{B6F0B86F-AA53-D546-8154-BDDEB9F345F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34000" y="2149615"/>
              <a:ext cx="838200" cy="5334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8575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2" name="Elbow Connector 21">
              <a:extLst>
                <a:ext uri="{FF2B5EF4-FFF2-40B4-BE49-F238E27FC236}">
                  <a16:creationId xmlns:a16="http://schemas.microsoft.com/office/drawing/2014/main" id="{B47AFED4-D955-3B47-8FCF-8E6665C29EB6}"/>
                </a:ext>
              </a:extLst>
            </p:cNvPr>
            <p:cNvCxnSpPr>
              <a:cxnSpLocks/>
              <a:endCxn id="8" idx="1"/>
            </p:cNvCxnSpPr>
            <p:nvPr/>
          </p:nvCxnSpPr>
          <p:spPr bwMode="auto">
            <a:xfrm>
              <a:off x="5334000" y="2949714"/>
              <a:ext cx="838200" cy="4572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8575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3218AF37-B52E-AE40-B1CC-88E7581133E8}"/>
                </a:ext>
              </a:extLst>
            </p:cNvPr>
            <p:cNvCxnSpPr>
              <a:cxnSpLocks/>
              <a:stCxn id="18" idx="3"/>
              <a:endCxn id="36" idx="1"/>
            </p:cNvCxnSpPr>
            <p:nvPr/>
          </p:nvCxnSpPr>
          <p:spPr bwMode="auto">
            <a:xfrm>
              <a:off x="4038600" y="2819400"/>
              <a:ext cx="3048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5" name="Cloud 44">
              <a:extLst>
                <a:ext uri="{FF2B5EF4-FFF2-40B4-BE49-F238E27FC236}">
                  <a16:creationId xmlns:a16="http://schemas.microsoft.com/office/drawing/2014/main" id="{3E5DB297-FA38-5148-B187-A6AB94D40129}"/>
                </a:ext>
              </a:extLst>
            </p:cNvPr>
            <p:cNvSpPr/>
            <p:nvPr/>
          </p:nvSpPr>
          <p:spPr bwMode="auto">
            <a:xfrm>
              <a:off x="1828800" y="1752600"/>
              <a:ext cx="1219200" cy="762000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Internet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DAA4AD38-CA08-D14B-AFA0-22AAF8027A45}"/>
                </a:ext>
              </a:extLst>
            </p:cNvPr>
            <p:cNvSpPr txBox="1"/>
            <p:nvPr/>
          </p:nvSpPr>
          <p:spPr>
            <a:xfrm>
              <a:off x="3657600" y="1693783"/>
              <a:ext cx="23622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Control plane + data plane fronthaul</a:t>
              </a:r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68834BF2-F109-3F4F-B16C-B01BE5B6D5B7}"/>
                </a:ext>
              </a:extLst>
            </p:cNvPr>
            <p:cNvGrpSpPr/>
            <p:nvPr/>
          </p:nvGrpSpPr>
          <p:grpSpPr>
            <a:xfrm>
              <a:off x="6934200" y="1959114"/>
              <a:ext cx="152400" cy="228600"/>
              <a:chOff x="5638800" y="1730514"/>
              <a:chExt cx="152400" cy="228600"/>
            </a:xfrm>
            <a:solidFill>
              <a:schemeClr val="accent2"/>
            </a:solidFill>
          </p:grpSpPr>
          <p:sp>
            <p:nvSpPr>
              <p:cNvPr id="92" name="Triangle 91">
                <a:extLst>
                  <a:ext uri="{FF2B5EF4-FFF2-40B4-BE49-F238E27FC236}">
                    <a16:creationId xmlns:a16="http://schemas.microsoft.com/office/drawing/2014/main" id="{4AA788A3-77EA-9049-8464-F60AD5B82C81}"/>
                  </a:ext>
                </a:extLst>
              </p:cNvPr>
              <p:cNvSpPr/>
              <p:nvPr/>
            </p:nvSpPr>
            <p:spPr bwMode="auto">
              <a:xfrm rot="10800000">
                <a:off x="5638800" y="1730514"/>
                <a:ext cx="152400" cy="152400"/>
              </a:xfrm>
              <a:prstGeom prst="triangl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983AB106-26BC-8947-88AE-EE1B4850D678}"/>
                  </a:ext>
                </a:extLst>
              </p:cNvPr>
              <p:cNvCxnSpPr>
                <a:cxnSpLocks/>
                <a:stCxn id="92" idx="3"/>
              </p:cNvCxnSpPr>
              <p:nvPr/>
            </p:nvCxnSpPr>
            <p:spPr bwMode="auto">
              <a:xfrm>
                <a:off x="5715000" y="1730514"/>
                <a:ext cx="0" cy="228600"/>
              </a:xfrm>
              <a:prstGeom prst="lin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35252370-F5B9-3645-8BF4-681DAB93554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858000" y="2187714"/>
              <a:ext cx="152400" cy="0"/>
            </a:xfrm>
            <a:prstGeom prst="line">
              <a:avLst/>
            </a:prstGeom>
            <a:solidFill>
              <a:schemeClr val="accent1"/>
            </a:solidFill>
            <a:ln w="12700" cap="rnd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72289E75-F37F-1A4A-B311-034A4239F63C}"/>
                </a:ext>
              </a:extLst>
            </p:cNvPr>
            <p:cNvGrpSpPr/>
            <p:nvPr/>
          </p:nvGrpSpPr>
          <p:grpSpPr>
            <a:xfrm>
              <a:off x="6934200" y="2590800"/>
              <a:ext cx="152400" cy="228600"/>
              <a:chOff x="5638800" y="1676400"/>
              <a:chExt cx="152400" cy="228600"/>
            </a:xfrm>
            <a:solidFill>
              <a:schemeClr val="accent2"/>
            </a:solidFill>
          </p:grpSpPr>
          <p:sp>
            <p:nvSpPr>
              <p:cNvPr id="111" name="Triangle 110">
                <a:extLst>
                  <a:ext uri="{FF2B5EF4-FFF2-40B4-BE49-F238E27FC236}">
                    <a16:creationId xmlns:a16="http://schemas.microsoft.com/office/drawing/2014/main" id="{A9261295-F7CA-B345-ABE5-00CC752CC4EC}"/>
                  </a:ext>
                </a:extLst>
              </p:cNvPr>
              <p:cNvSpPr/>
              <p:nvPr/>
            </p:nvSpPr>
            <p:spPr bwMode="auto">
              <a:xfrm rot="10800000">
                <a:off x="5638800" y="1676400"/>
                <a:ext cx="152400" cy="152400"/>
              </a:xfrm>
              <a:prstGeom prst="triangl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D6C1BF8D-D5E7-6B4D-88DD-2744C3EA6BEB}"/>
                  </a:ext>
                </a:extLst>
              </p:cNvPr>
              <p:cNvCxnSpPr>
                <a:cxnSpLocks/>
                <a:stCxn id="111" idx="3"/>
              </p:cNvCxnSpPr>
              <p:nvPr/>
            </p:nvCxnSpPr>
            <p:spPr bwMode="auto">
              <a:xfrm>
                <a:off x="5715000" y="1676400"/>
                <a:ext cx="0" cy="228600"/>
              </a:xfrm>
              <a:prstGeom prst="lin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94DF37E9-14A8-CD47-A2D2-3D1F5A22592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858000" y="2819400"/>
              <a:ext cx="152400" cy="0"/>
            </a:xfrm>
            <a:prstGeom prst="line">
              <a:avLst/>
            </a:prstGeom>
            <a:solidFill>
              <a:schemeClr val="accent1"/>
            </a:solidFill>
            <a:ln w="12700" cap="rnd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1D250F4F-BF62-9641-92DF-92FE5EAFE2B2}"/>
                </a:ext>
              </a:extLst>
            </p:cNvPr>
            <p:cNvGrpSpPr/>
            <p:nvPr/>
          </p:nvGrpSpPr>
          <p:grpSpPr>
            <a:xfrm>
              <a:off x="6934200" y="3200400"/>
              <a:ext cx="152400" cy="228600"/>
              <a:chOff x="5638800" y="1600200"/>
              <a:chExt cx="152400" cy="228600"/>
            </a:xfrm>
            <a:solidFill>
              <a:schemeClr val="accent2"/>
            </a:solidFill>
          </p:grpSpPr>
          <p:sp>
            <p:nvSpPr>
              <p:cNvPr id="116" name="Triangle 115">
                <a:extLst>
                  <a:ext uri="{FF2B5EF4-FFF2-40B4-BE49-F238E27FC236}">
                    <a16:creationId xmlns:a16="http://schemas.microsoft.com/office/drawing/2014/main" id="{9A20BF62-04AA-C44C-96E8-92E6D4B07EEB}"/>
                  </a:ext>
                </a:extLst>
              </p:cNvPr>
              <p:cNvSpPr/>
              <p:nvPr/>
            </p:nvSpPr>
            <p:spPr bwMode="auto">
              <a:xfrm rot="10800000">
                <a:off x="5638800" y="1600200"/>
                <a:ext cx="152400" cy="152400"/>
              </a:xfrm>
              <a:prstGeom prst="triangl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336EE4B7-8921-ED49-AE68-4BDE70F3D054}"/>
                  </a:ext>
                </a:extLst>
              </p:cNvPr>
              <p:cNvCxnSpPr>
                <a:cxnSpLocks/>
                <a:stCxn id="116" idx="3"/>
              </p:cNvCxnSpPr>
              <p:nvPr/>
            </p:nvCxnSpPr>
            <p:spPr bwMode="auto">
              <a:xfrm>
                <a:off x="5715000" y="1600200"/>
                <a:ext cx="0" cy="228600"/>
              </a:xfrm>
              <a:prstGeom prst="line">
                <a:avLst/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67CE2748-3E52-BD4C-B888-8C3D4B83BE7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858000" y="3429000"/>
              <a:ext cx="152400" cy="0"/>
            </a:xfrm>
            <a:prstGeom prst="line">
              <a:avLst/>
            </a:prstGeom>
            <a:solidFill>
              <a:schemeClr val="accent1"/>
            </a:solidFill>
            <a:ln w="12700" cap="rnd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1874071-C41F-754B-9D54-AD36D13F0386}"/>
                </a:ext>
              </a:extLst>
            </p:cNvPr>
            <p:cNvSpPr/>
            <p:nvPr/>
          </p:nvSpPr>
          <p:spPr bwMode="auto">
            <a:xfrm>
              <a:off x="4343400" y="2514600"/>
              <a:ext cx="990600" cy="609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D-MIMO PU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5D325DA-7E75-464E-A9DC-DC0EAA21F11E}"/>
                </a:ext>
              </a:extLst>
            </p:cNvPr>
            <p:cNvCxnSpPr>
              <a:stCxn id="36" idx="3"/>
              <a:endCxn id="6" idx="1"/>
            </p:cNvCxnSpPr>
            <p:nvPr/>
          </p:nvCxnSpPr>
          <p:spPr bwMode="auto">
            <a:xfrm>
              <a:off x="5334000" y="28194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9" name="Elbow Connector 38">
              <a:extLst>
                <a:ext uri="{FF2B5EF4-FFF2-40B4-BE49-F238E27FC236}">
                  <a16:creationId xmlns:a16="http://schemas.microsoft.com/office/drawing/2014/main" id="{122099FA-BC03-7348-A728-E07BC1CD0A86}"/>
                </a:ext>
              </a:extLst>
            </p:cNvPr>
            <p:cNvCxnSpPr>
              <a:stCxn id="45" idx="1"/>
              <a:endCxn id="18" idx="1"/>
            </p:cNvCxnSpPr>
            <p:nvPr/>
          </p:nvCxnSpPr>
          <p:spPr bwMode="auto">
            <a:xfrm rot="16200000" flipH="1">
              <a:off x="2590395" y="2361794"/>
              <a:ext cx="305611" cy="609600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D-MIMO PU to </a:t>
            </a:r>
            <a:r>
              <a:rPr lang="en-IE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deal with distributed UL joint processing</a:t>
            </a:r>
            <a:r>
              <a:rPr kumimoji="0" lang="en-IE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34" name="Date Placeholder 3">
            <a:extLst>
              <a:ext uri="{FF2B5EF4-FFF2-40B4-BE49-F238E27FC236}">
                <a16:creationId xmlns:a16="http://schemas.microsoft.com/office/drawing/2014/main" id="{61BD9C99-D4CC-4194-A1B5-12F62606CD7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973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High-Capacity Out-band Fronthaul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E0F21-17C9-8D4A-8158-D0B365940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33800"/>
            <a:ext cx="7772400" cy="2133600"/>
          </a:xfrm>
        </p:spPr>
        <p:txBody>
          <a:bodyPr/>
          <a:lstStyle/>
          <a:p>
            <a:pPr lvl="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kern="1200" dirty="0">
                <a:solidFill>
                  <a:srgbClr val="000000"/>
                </a:solidFill>
                <a:latin typeface="Times New Roman" pitchFamily="18" charset="0"/>
              </a:rPr>
              <a:t>For joint reception, a </a:t>
            </a:r>
            <a:r>
              <a:rPr lang="en-US" sz="1800" b="0" kern="1200" dirty="0">
                <a:latin typeface="Times New Roman" pitchFamily="18" charset="0"/>
              </a:rPr>
              <a:t>high-capacity, low-latency fronthaul</a:t>
            </a:r>
            <a:r>
              <a:rPr lang="en-US" sz="1800" b="0" kern="1200" dirty="0">
                <a:solidFill>
                  <a:srgbClr val="000000"/>
                </a:solidFill>
                <a:latin typeface="Times New Roman" pitchFamily="18" charset="0"/>
              </a:rPr>
              <a:t> is needed between the D-MIMO APs and the D-MIMO PU to </a:t>
            </a:r>
            <a:r>
              <a:rPr lang="en-US" sz="1800" kern="1200" dirty="0">
                <a:solidFill>
                  <a:schemeClr val="tx1"/>
                </a:solidFill>
                <a:latin typeface="Times New Roman" pitchFamily="18" charset="0"/>
              </a:rPr>
              <a:t>distribute I/Q samples in near real time</a:t>
            </a:r>
            <a:r>
              <a:rPr lang="en-US" sz="1800" b="0" kern="1200" dirty="0">
                <a:solidFill>
                  <a:srgbClr val="000000"/>
                </a:solidFill>
                <a:latin typeface="Times New Roman" pitchFamily="18" charset="0"/>
              </a:rPr>
              <a:t>, see the above table</a:t>
            </a:r>
          </a:p>
          <a:p>
            <a:pPr lvl="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kern="1200" dirty="0">
                <a:solidFill>
                  <a:srgbClr val="000000"/>
                </a:solidFill>
                <a:latin typeface="Times New Roman" pitchFamily="18" charset="0"/>
              </a:rPr>
              <a:t>For example, when looking at D-MIMO APs with 4 antennas and handling 80 MHz, each D-MIMO AP requires a </a:t>
            </a:r>
            <a:r>
              <a:rPr lang="en-US" sz="1800" kern="1200" dirty="0">
                <a:solidFill>
                  <a:schemeClr val="tx1"/>
                </a:solidFill>
                <a:latin typeface="Times New Roman" pitchFamily="18" charset="0"/>
              </a:rPr>
              <a:t>7.68 Gbps fronthaul</a:t>
            </a:r>
            <a:endParaRPr lang="en-US" sz="1800" b="0" kern="12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0" kern="1200" dirty="0">
                <a:solidFill>
                  <a:srgbClr val="000000"/>
                </a:solidFill>
                <a:latin typeface="Times New Roman" pitchFamily="18" charset="0"/>
              </a:rPr>
              <a:t>Such requirements are hard to meet in sub-6GHz bands, thus advocating for </a:t>
            </a:r>
            <a:r>
              <a:rPr lang="en-US" sz="1800" kern="1200" dirty="0">
                <a:solidFill>
                  <a:schemeClr val="tx1"/>
                </a:solidFill>
                <a:latin typeface="Times New Roman" pitchFamily="18" charset="0"/>
              </a:rPr>
              <a:t>wired or </a:t>
            </a:r>
            <a:r>
              <a:rPr lang="en-US" sz="1800" kern="1200" dirty="0" err="1">
                <a:solidFill>
                  <a:schemeClr val="tx1"/>
                </a:solidFill>
                <a:latin typeface="Times New Roman" pitchFamily="18" charset="0"/>
              </a:rPr>
              <a:t>mmWave</a:t>
            </a:r>
            <a:r>
              <a:rPr lang="en-US" sz="1800" kern="12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1800" b="0" kern="1200" dirty="0">
                <a:solidFill>
                  <a:schemeClr val="tx1"/>
                </a:solidFill>
                <a:latin typeface="Times New Roman" pitchFamily="18" charset="0"/>
              </a:rPr>
              <a:t>fronthaul </a:t>
            </a:r>
            <a:r>
              <a:rPr lang="en-US" sz="1800" b="0" kern="1200" dirty="0">
                <a:solidFill>
                  <a:srgbClr val="000000"/>
                </a:solidFill>
                <a:latin typeface="Times New Roman" pitchFamily="18" charset="0"/>
              </a:rPr>
              <a:t>solutions</a:t>
            </a:r>
          </a:p>
          <a:p>
            <a:pPr>
              <a:lnSpc>
                <a:spcPct val="80000"/>
              </a:lnSpc>
            </a:pPr>
            <a:endParaRPr lang="en-US" sz="19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graphicFrame>
        <p:nvGraphicFramePr>
          <p:cNvPr id="31" name="Content Placeholder 5">
            <a:extLst>
              <a:ext uri="{FF2B5EF4-FFF2-40B4-BE49-F238E27FC236}">
                <a16:creationId xmlns:a16="http://schemas.microsoft.com/office/drawing/2014/main" id="{B0C42B43-2836-4B2E-AFC9-0FB0CC3285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909311"/>
              </p:ext>
            </p:extLst>
          </p:nvPr>
        </p:nvGraphicFramePr>
        <p:xfrm>
          <a:off x="751667" y="1803400"/>
          <a:ext cx="7704948" cy="167640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198603">
                  <a:extLst>
                    <a:ext uri="{9D8B030D-6E8A-4147-A177-3AD203B41FA5}">
                      <a16:colId xmlns:a16="http://schemas.microsoft.com/office/drawing/2014/main" val="3230409765"/>
                    </a:ext>
                  </a:extLst>
                </a:gridCol>
                <a:gridCol w="1101269">
                  <a:extLst>
                    <a:ext uri="{9D8B030D-6E8A-4147-A177-3AD203B41FA5}">
                      <a16:colId xmlns:a16="http://schemas.microsoft.com/office/drawing/2014/main" val="2973052217"/>
                    </a:ext>
                  </a:extLst>
                </a:gridCol>
                <a:gridCol w="1101269">
                  <a:extLst>
                    <a:ext uri="{9D8B030D-6E8A-4147-A177-3AD203B41FA5}">
                      <a16:colId xmlns:a16="http://schemas.microsoft.com/office/drawing/2014/main" val="2982225697"/>
                    </a:ext>
                  </a:extLst>
                </a:gridCol>
                <a:gridCol w="1101269">
                  <a:extLst>
                    <a:ext uri="{9D8B030D-6E8A-4147-A177-3AD203B41FA5}">
                      <a16:colId xmlns:a16="http://schemas.microsoft.com/office/drawing/2014/main" val="1431653585"/>
                    </a:ext>
                  </a:extLst>
                </a:gridCol>
                <a:gridCol w="1101269">
                  <a:extLst>
                    <a:ext uri="{9D8B030D-6E8A-4147-A177-3AD203B41FA5}">
                      <a16:colId xmlns:a16="http://schemas.microsoft.com/office/drawing/2014/main" val="3550118263"/>
                    </a:ext>
                  </a:extLst>
                </a:gridCol>
                <a:gridCol w="1101269">
                  <a:extLst>
                    <a:ext uri="{9D8B030D-6E8A-4147-A177-3AD203B41FA5}">
                      <a16:colId xmlns:a16="http://schemas.microsoft.com/office/drawing/2014/main" val="2587294416"/>
                    </a:ext>
                  </a:extLst>
                </a:gridCol>
              </a:tblGrid>
              <a:tr h="325120">
                <a:tc>
                  <a:txBody>
                    <a:bodyPr/>
                    <a:lstStyle/>
                    <a:p>
                      <a:r>
                        <a:rPr lang="en-US" sz="160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320 MHz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748169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/>
                        <a:t>Sym. duration (us)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12.8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12.8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12.8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12.8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12.8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643764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/>
                        <a:t>Samples/symbol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4096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5603075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/>
                        <a:t>Bits/complex sample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243152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600" dirty="0" err="1"/>
                        <a:t>Req’d</a:t>
                      </a:r>
                      <a:r>
                        <a:rPr lang="en-US" sz="1600" dirty="0"/>
                        <a:t> Gbps/antenna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0.48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0.96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1.92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3.84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7.68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2950460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C73DE9DC-DF56-4E81-B284-D3F09DEDA010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32BE1B-F950-4A29-B486-6600DAC66E29}"/>
              </a:ext>
            </a:extLst>
          </p:cNvPr>
          <p:cNvSpPr txBox="1"/>
          <p:nvPr/>
        </p:nvSpPr>
        <p:spPr>
          <a:xfrm>
            <a:off x="0" y="6019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Wired or </a:t>
            </a:r>
            <a:r>
              <a:rPr kumimoji="0" lang="en-IE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mmWave</a:t>
            </a:r>
            <a:r>
              <a:rPr kumimoji="0" lang="en-IE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IE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fronthaul to distribute I/Q samples in near real time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33EC813-3FBD-490D-9B40-491F2FB3FFF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52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4D45B-B37F-0440-8691-BA4A356B8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Channel Access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D76D8-A2DE-EF49-9CAA-F3348F1317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12D4F-7E7A-244F-8946-9C6AE98F99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994959-6B78-AA40-A44C-0109FAB7E560}"/>
              </a:ext>
            </a:extLst>
          </p:cNvPr>
          <p:cNvSpPr txBox="1"/>
          <p:nvPr/>
        </p:nvSpPr>
        <p:spPr>
          <a:xfrm>
            <a:off x="728420" y="1628269"/>
            <a:ext cx="521518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802.11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stations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share the channel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using carrier sense multiple access with collision avoidance (CSMA/CA) [1]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The channel must be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idle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prior to channel access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With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conventional APs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its co-located antennas are likely to share a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common view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the channel state (idle/busy) </a:t>
            </a:r>
          </a:p>
          <a:p>
            <a:pPr marL="342900" indent="-342900" algn="just" defTabSz="914400"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With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D-MIMO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the physical separation between D-MIMO APs leads to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different views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the channel state, making such channel state decisions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(idle/busy)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ambiguous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F277E4-1BB6-49E7-A86D-4465DDEB59A2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73FAF3-C40A-4AC5-B10D-C58297DD3495}"/>
              </a:ext>
            </a:extLst>
          </p:cNvPr>
          <p:cNvSpPr txBox="1"/>
          <p:nvPr/>
        </p:nvSpPr>
        <p:spPr>
          <a:xfrm>
            <a:off x="0" y="603730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E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Centralised carrier sensing to deal with ambiguous channel state assessments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23010E1-3952-42AB-9F77-BDF731F888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1722" y="4237252"/>
            <a:ext cx="567738" cy="419350"/>
          </a:xfrm>
          <a:prstGeom prst="rect">
            <a:avLst/>
          </a:prstGeom>
        </p:spPr>
      </p:pic>
      <p:pic>
        <p:nvPicPr>
          <p:cNvPr id="15" name="Picture 12" descr="Image result for 4 antenna access point">
            <a:extLst>
              <a:ext uri="{FF2B5EF4-FFF2-40B4-BE49-F238E27FC236}">
                <a16:creationId xmlns:a16="http://schemas.microsoft.com/office/drawing/2014/main" id="{39233507-CDA1-46C9-9438-76357E64A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01" y="4739847"/>
            <a:ext cx="756299" cy="67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C0274FA-A430-4657-977D-CAF3F0D47EE2}"/>
              </a:ext>
            </a:extLst>
          </p:cNvPr>
          <p:cNvSpPr/>
          <p:nvPr/>
        </p:nvSpPr>
        <p:spPr bwMode="auto">
          <a:xfrm>
            <a:off x="6547886" y="2238898"/>
            <a:ext cx="1905000" cy="385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D-MIMO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PU/AP1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AB019C-5D34-4143-8809-828C650A51E5}"/>
              </a:ext>
            </a:extLst>
          </p:cNvPr>
          <p:cNvSpPr/>
          <p:nvPr/>
        </p:nvSpPr>
        <p:spPr bwMode="auto">
          <a:xfrm>
            <a:off x="6248400" y="2959239"/>
            <a:ext cx="606424" cy="3846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AP2</a:t>
            </a:r>
          </a:p>
        </p:txBody>
      </p:sp>
      <p:cxnSp>
        <p:nvCxnSpPr>
          <p:cNvPr id="18" name="Elbow Connector 44">
            <a:extLst>
              <a:ext uri="{FF2B5EF4-FFF2-40B4-BE49-F238E27FC236}">
                <a16:creationId xmlns:a16="http://schemas.microsoft.com/office/drawing/2014/main" id="{D8623923-5D15-4173-B3EA-86C463116CF5}"/>
              </a:ext>
            </a:extLst>
          </p:cNvPr>
          <p:cNvCxnSpPr>
            <a:cxnSpLocks/>
            <a:stCxn id="16" idx="2"/>
            <a:endCxn id="21" idx="0"/>
          </p:cNvCxnSpPr>
          <p:nvPr/>
        </p:nvCxnSpPr>
        <p:spPr bwMode="auto">
          <a:xfrm rot="16200000" flipH="1">
            <a:off x="7809039" y="2315591"/>
            <a:ext cx="332260" cy="94956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408BA51-F672-496A-BFC1-97D723F38FAD}"/>
              </a:ext>
            </a:extLst>
          </p:cNvPr>
          <p:cNvSpPr/>
          <p:nvPr/>
        </p:nvSpPr>
        <p:spPr bwMode="auto">
          <a:xfrm>
            <a:off x="7199556" y="2967453"/>
            <a:ext cx="606424" cy="385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dAP3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4D9DF74-3558-415A-91E2-B6A7FFEDA9AF}"/>
              </a:ext>
            </a:extLst>
          </p:cNvPr>
          <p:cNvSpPr/>
          <p:nvPr/>
        </p:nvSpPr>
        <p:spPr bwMode="auto">
          <a:xfrm>
            <a:off x="8146741" y="2956505"/>
            <a:ext cx="606424" cy="385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</a:rPr>
              <a:t>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AP4</a:t>
            </a:r>
          </a:p>
        </p:txBody>
      </p:sp>
      <p:cxnSp>
        <p:nvCxnSpPr>
          <p:cNvPr id="22" name="Elbow Connector 41">
            <a:extLst>
              <a:ext uri="{FF2B5EF4-FFF2-40B4-BE49-F238E27FC236}">
                <a16:creationId xmlns:a16="http://schemas.microsoft.com/office/drawing/2014/main" id="{74BBC50A-AF1D-4F8D-93E6-18EDA828229D}"/>
              </a:ext>
            </a:extLst>
          </p:cNvPr>
          <p:cNvCxnSpPr>
            <a:cxnSpLocks/>
            <a:endCxn id="17" idx="0"/>
          </p:cNvCxnSpPr>
          <p:nvPr/>
        </p:nvCxnSpPr>
        <p:spPr bwMode="auto">
          <a:xfrm rot="10800000" flipV="1">
            <a:off x="6551613" y="2787635"/>
            <a:ext cx="1213853" cy="17160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65C2934-650F-44D0-9570-28EC30710FCE}"/>
              </a:ext>
            </a:extLst>
          </p:cNvPr>
          <p:cNvCxnSpPr>
            <a:cxnSpLocks/>
          </p:cNvCxnSpPr>
          <p:nvPr/>
        </p:nvCxnSpPr>
        <p:spPr bwMode="auto">
          <a:xfrm>
            <a:off x="7500386" y="2624246"/>
            <a:ext cx="794" cy="3432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935F9E3-B64C-477E-8292-632BEE36510B}"/>
              </a:ext>
            </a:extLst>
          </p:cNvPr>
          <p:cNvSpPr txBox="1"/>
          <p:nvPr/>
        </p:nvSpPr>
        <p:spPr>
          <a:xfrm>
            <a:off x="8192754" y="3442374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600" dirty="0">
                <a:solidFill>
                  <a:srgbClr val="00B050"/>
                </a:solidFill>
              </a:rPr>
              <a:t>idle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0F44CD-5145-4E75-A7CA-69FD9EB3F754}"/>
              </a:ext>
            </a:extLst>
          </p:cNvPr>
          <p:cNvSpPr txBox="1"/>
          <p:nvPr/>
        </p:nvSpPr>
        <p:spPr>
          <a:xfrm>
            <a:off x="7278354" y="3429000"/>
            <a:ext cx="4940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600" dirty="0">
                <a:solidFill>
                  <a:srgbClr val="00B050"/>
                </a:solidFill>
              </a:rPr>
              <a:t>idle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A9468A-995D-47BF-A3FC-34EA52AEFBD3}"/>
              </a:ext>
            </a:extLst>
          </p:cNvPr>
          <p:cNvSpPr txBox="1"/>
          <p:nvPr/>
        </p:nvSpPr>
        <p:spPr>
          <a:xfrm>
            <a:off x="6287754" y="3429000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600" dirty="0">
                <a:solidFill>
                  <a:srgbClr val="FF0000"/>
                </a:solidFill>
              </a:rPr>
              <a:t>busy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21A51D-C8E5-4FC4-81DE-C7AF200B93A6}"/>
              </a:ext>
            </a:extLst>
          </p:cNvPr>
          <p:cNvSpPr txBox="1"/>
          <p:nvPr/>
        </p:nvSpPr>
        <p:spPr>
          <a:xfrm>
            <a:off x="6936041" y="1828800"/>
            <a:ext cx="1201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>
                <a:solidFill>
                  <a:srgbClr val="00B050"/>
                </a:solidFill>
              </a:rPr>
              <a:t>idle channel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6A6A37-E0D7-4156-A3BC-4E5C4198D448}"/>
              </a:ext>
            </a:extLst>
          </p:cNvPr>
          <p:cNvSpPr txBox="1"/>
          <p:nvPr/>
        </p:nvSpPr>
        <p:spPr>
          <a:xfrm>
            <a:off x="7448184" y="4426803"/>
            <a:ext cx="1695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600" dirty="0">
                <a:solidFill>
                  <a:schemeClr val="tx1"/>
                </a:solidFill>
              </a:rPr>
              <a:t>ambiguous channel </a:t>
            </a:r>
          </a:p>
          <a:p>
            <a:pPr algn="ctr"/>
            <a:r>
              <a:rPr lang="en-IE" sz="1600" dirty="0">
                <a:solidFill>
                  <a:schemeClr val="tx1"/>
                </a:solidFill>
              </a:rPr>
              <a:t>view 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D4AB192-6411-4C9B-A393-115DB20179E9}"/>
              </a:ext>
            </a:extLst>
          </p:cNvPr>
          <p:cNvCxnSpPr>
            <a:stCxn id="36" idx="0"/>
            <a:endCxn id="31" idx="2"/>
          </p:cNvCxnSpPr>
          <p:nvPr/>
        </p:nvCxnSpPr>
        <p:spPr bwMode="auto">
          <a:xfrm flipV="1">
            <a:off x="8296092" y="3780928"/>
            <a:ext cx="143685" cy="6458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55C8CCC-3821-447E-9B19-42636B42D376}"/>
              </a:ext>
            </a:extLst>
          </p:cNvPr>
          <p:cNvCxnSpPr>
            <a:cxnSpLocks/>
            <a:stCxn id="36" idx="0"/>
            <a:endCxn id="32" idx="2"/>
          </p:cNvCxnSpPr>
          <p:nvPr/>
        </p:nvCxnSpPr>
        <p:spPr bwMode="auto">
          <a:xfrm flipH="1" flipV="1">
            <a:off x="7525377" y="3767554"/>
            <a:ext cx="770715" cy="6592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6220FCD-2FCB-4F60-AD23-A6150F293EC5}"/>
              </a:ext>
            </a:extLst>
          </p:cNvPr>
          <p:cNvCxnSpPr>
            <a:cxnSpLocks/>
            <a:stCxn id="36" idx="0"/>
            <a:endCxn id="33" idx="2"/>
          </p:cNvCxnSpPr>
          <p:nvPr/>
        </p:nvCxnSpPr>
        <p:spPr bwMode="auto">
          <a:xfrm flipH="1" flipV="1">
            <a:off x="6574051" y="3767554"/>
            <a:ext cx="1722041" cy="6592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3A971C3-CE1B-468D-9A4F-BA9FC15260B0}"/>
              </a:ext>
            </a:extLst>
          </p:cNvPr>
          <p:cNvCxnSpPr>
            <a:cxnSpLocks/>
            <a:stCxn id="36" idx="0"/>
            <a:endCxn id="34" idx="2"/>
          </p:cNvCxnSpPr>
          <p:nvPr/>
        </p:nvCxnSpPr>
        <p:spPr bwMode="auto">
          <a:xfrm flipH="1" flipV="1">
            <a:off x="7536543" y="2167354"/>
            <a:ext cx="759549" cy="22594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C8FCF192-0FFD-409B-B537-6ABAD1D6D68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475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608D-10DE-3F42-A622-EFD492332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Example of Centralized CSMA/CA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F48D1C-B753-6D4F-BE79-FE2E0D20E1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E3B489-094B-254C-A177-578BD9831A48}"/>
              </a:ext>
            </a:extLst>
          </p:cNvPr>
          <p:cNvSpPr/>
          <p:nvPr/>
        </p:nvSpPr>
        <p:spPr>
          <a:xfrm>
            <a:off x="3124200" y="3581015"/>
            <a:ext cx="3733784" cy="197527"/>
          </a:xfrm>
          <a:prstGeom prst="rect">
            <a:avLst/>
          </a:prstGeom>
          <a:pattFill prst="wdDnDiag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okia Pure Text Light" panose="020B0403020202020204" pitchFamily="34" charset="0"/>
                <a:ea typeface="Nokia Pure Text Light" panose="020B0403020202020204" pitchFamily="34" charset="0"/>
                <a:cs typeface="+mn-cs"/>
              </a:rPr>
              <a:t>   BUSY CHANNEL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7C5BC9-4129-AF44-A979-F88A8CC200DB}"/>
              </a:ext>
            </a:extLst>
          </p:cNvPr>
          <p:cNvSpPr txBox="1"/>
          <p:nvPr/>
        </p:nvSpPr>
        <p:spPr>
          <a:xfrm>
            <a:off x="2209799" y="3200400"/>
            <a:ext cx="800109" cy="330072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marL="0" marR="0" lvl="0" indent="0" algn="l" defTabSz="360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600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kia Pure Text Light" panose="020B0403020202020204" pitchFamily="34" charset="0"/>
                <a:ea typeface="Nokia Pure Text Light" panose="020B0403020202020204" pitchFamily="34" charset="0"/>
                <a:cs typeface="+mn-cs"/>
              </a:rPr>
              <a:t>AP1/PU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A6817B-B101-4C4A-A11B-851F3F2AE7DA}"/>
              </a:ext>
            </a:extLst>
          </p:cNvPr>
          <p:cNvSpPr txBox="1"/>
          <p:nvPr/>
        </p:nvSpPr>
        <p:spPr>
          <a:xfrm>
            <a:off x="2209800" y="3530472"/>
            <a:ext cx="609600" cy="330072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marL="0" marR="0" lvl="0" indent="0" algn="l" defTabSz="360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600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kia Pure Text Light" panose="020B0403020202020204" pitchFamily="34" charset="0"/>
                <a:ea typeface="Nokia Pure Text Light" panose="020B0403020202020204" pitchFamily="34" charset="0"/>
                <a:cs typeface="+mn-cs"/>
              </a:rPr>
              <a:t>AP2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77C049-E132-7A44-828B-534072BB61F6}"/>
              </a:ext>
            </a:extLst>
          </p:cNvPr>
          <p:cNvSpPr txBox="1"/>
          <p:nvPr/>
        </p:nvSpPr>
        <p:spPr>
          <a:xfrm>
            <a:off x="2209800" y="3835272"/>
            <a:ext cx="609600" cy="330072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marL="0" marR="0" lvl="0" indent="0" algn="l" defTabSz="360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600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kia Pure Text Light" panose="020B0403020202020204" pitchFamily="34" charset="0"/>
                <a:ea typeface="Nokia Pure Text Light" panose="020B0403020202020204" pitchFamily="34" charset="0"/>
                <a:cs typeface="+mn-cs"/>
              </a:rPr>
              <a:t>AP3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D50F12-6F42-2D49-AFC1-9C62FD978F1C}"/>
              </a:ext>
            </a:extLst>
          </p:cNvPr>
          <p:cNvSpPr txBox="1"/>
          <p:nvPr/>
        </p:nvSpPr>
        <p:spPr>
          <a:xfrm>
            <a:off x="2209800" y="4113969"/>
            <a:ext cx="609600" cy="330072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marL="0" marR="0" lvl="0" indent="0" algn="l" defTabSz="3600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600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okia Pure Text Light" panose="020B0403020202020204" pitchFamily="34" charset="0"/>
                <a:ea typeface="Nokia Pure Text Light" panose="020B0403020202020204" pitchFamily="34" charset="0"/>
                <a:cs typeface="+mn-cs"/>
              </a:rPr>
              <a:t>AP4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1E070D-2848-C548-BFAC-86E841BB0DCD}"/>
              </a:ext>
            </a:extLst>
          </p:cNvPr>
          <p:cNvSpPr/>
          <p:nvPr/>
        </p:nvSpPr>
        <p:spPr>
          <a:xfrm>
            <a:off x="4648200" y="3276216"/>
            <a:ext cx="2209798" cy="2286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kia Pure Text Light" panose="020B0403020202020204" pitchFamily="34" charset="0"/>
                <a:ea typeface="Nokia Pure Text Light" panose="020B0403020202020204" pitchFamily="34" charset="0"/>
                <a:cs typeface="+mn-cs"/>
              </a:rPr>
              <a:t>Joint TX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045CDF-F9A6-A649-8CE0-473406A3BDF2}"/>
              </a:ext>
            </a:extLst>
          </p:cNvPr>
          <p:cNvSpPr/>
          <p:nvPr/>
        </p:nvSpPr>
        <p:spPr>
          <a:xfrm>
            <a:off x="4648200" y="3885816"/>
            <a:ext cx="2209790" cy="2286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kia Pure Text Light" panose="020B0403020202020204" pitchFamily="34" charset="0"/>
                <a:ea typeface="Nokia Pure Text Light" panose="020B0403020202020204" pitchFamily="34" charset="0"/>
                <a:cs typeface="+mn-cs"/>
              </a:rPr>
              <a:t>Joint TX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D65956-B1FF-FC41-97C3-26D7CD4F59CE}"/>
              </a:ext>
            </a:extLst>
          </p:cNvPr>
          <p:cNvSpPr/>
          <p:nvPr/>
        </p:nvSpPr>
        <p:spPr>
          <a:xfrm>
            <a:off x="4648200" y="4190616"/>
            <a:ext cx="2209784" cy="2286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kia Pure Text Light" panose="020B0403020202020204" pitchFamily="34" charset="0"/>
                <a:ea typeface="Nokia Pure Text Light" panose="020B0403020202020204" pitchFamily="34" charset="0"/>
                <a:cs typeface="+mn-cs"/>
              </a:rPr>
              <a:t>Joint TX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8E6A7F-1390-7548-94FA-52631A8F16B0}"/>
              </a:ext>
            </a:extLst>
          </p:cNvPr>
          <p:cNvCxnSpPr>
            <a:cxnSpLocks/>
          </p:cNvCxnSpPr>
          <p:nvPr/>
        </p:nvCxnSpPr>
        <p:spPr>
          <a:xfrm>
            <a:off x="4572000" y="3224841"/>
            <a:ext cx="0" cy="1295400"/>
          </a:xfrm>
          <a:prstGeom prst="line">
            <a:avLst/>
          </a:prstGeom>
          <a:ln w="31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84E656F8-D804-AA4C-BB04-FE8BD1696C03}"/>
              </a:ext>
            </a:extLst>
          </p:cNvPr>
          <p:cNvSpPr/>
          <p:nvPr/>
        </p:nvSpPr>
        <p:spPr>
          <a:xfrm>
            <a:off x="3124200" y="3276216"/>
            <a:ext cx="1371600" cy="228600"/>
          </a:xfrm>
          <a:prstGeom prst="rect">
            <a:avLst/>
          </a:prstGeom>
          <a:solidFill>
            <a:schemeClr val="accent1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kia Pure Text Light" panose="020B0403020202020204" pitchFamily="34" charset="0"/>
                <a:ea typeface="Nokia Pure Text Light" panose="020B0403020202020204" pitchFamily="34" charset="0"/>
                <a:cs typeface="+mn-cs"/>
              </a:rPr>
              <a:t>DMIMO Trigger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3416CD-6109-E545-82B3-6E974FC69CE6}"/>
              </a:ext>
            </a:extLst>
          </p:cNvPr>
          <p:cNvSpPr txBox="1"/>
          <p:nvPr/>
        </p:nvSpPr>
        <p:spPr>
          <a:xfrm>
            <a:off x="457200" y="4495562"/>
            <a:ext cx="822959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The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D-MIMO PU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(collocated with the Master AP in the figure)</a:t>
            </a:r>
          </a:p>
          <a:p>
            <a:pPr marL="571500" indent="-285750" algn="just">
              <a:buFont typeface="Nokia Pure Text Light" panose="020B0304040602060303" pitchFamily="34" charset="0"/>
              <a:buChar char="‑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runs 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CSMA/CA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function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of the D-MIMO group, formed by the D-MIMO APs in the figure [2] </a:t>
            </a:r>
          </a:p>
          <a:p>
            <a:pPr marL="571500" indent="-285750" algn="just">
              <a:buFont typeface="Nokia Pure Text Light" panose="020B0304040602060303" pitchFamily="34" charset="0"/>
              <a:buChar char="‑"/>
              <a:defRPr/>
            </a:pPr>
            <a:r>
              <a:rPr lang="en-US" sz="1600" dirty="0">
                <a:solidFill>
                  <a:srgbClr val="000000"/>
                </a:solidFill>
              </a:rPr>
              <a:t>sends a </a:t>
            </a:r>
            <a:r>
              <a:rPr lang="en-US" sz="1600" b="1" dirty="0">
                <a:solidFill>
                  <a:schemeClr val="tx1"/>
                </a:solidFill>
              </a:rPr>
              <a:t>D-MIMO trigger</a:t>
            </a:r>
            <a:r>
              <a:rPr lang="en-US" sz="1600" dirty="0">
                <a:solidFill>
                  <a:srgbClr val="000000"/>
                </a:solidFill>
              </a:rPr>
              <a:t>, w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hen such centralized CSMA/CA function deems the channel idle,</a:t>
            </a:r>
            <a:r>
              <a:rPr lang="en-US" sz="1600" dirty="0">
                <a:solidFill>
                  <a:srgbClr val="000000"/>
                </a:solidFill>
              </a:rPr>
              <a:t> indicating which D-MIMO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APs are part of the D-MIMO transmission, and </a:t>
            </a:r>
            <a:r>
              <a:rPr lang="en-US" sz="1600" dirty="0">
                <a:solidFill>
                  <a:srgbClr val="000000"/>
                </a:solidFill>
              </a:rPr>
              <a:t>providing a reference for </a:t>
            </a:r>
            <a:r>
              <a:rPr lang="en-US" sz="1600" dirty="0">
                <a:solidFill>
                  <a:schemeClr val="tx1"/>
                </a:solidFill>
              </a:rPr>
              <a:t>synchronization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[</a:t>
            </a:r>
            <a:r>
              <a:rPr lang="en-GB" sz="1600" dirty="0">
                <a:solidFill>
                  <a:schemeClr val="tx1"/>
                </a:solidFill>
              </a:rPr>
              <a:t>11-18-1962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]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7889D3C-274E-AE47-872E-8777F7109C58}"/>
              </a:ext>
            </a:extLst>
          </p:cNvPr>
          <p:cNvGrpSpPr/>
          <p:nvPr/>
        </p:nvGrpSpPr>
        <p:grpSpPr>
          <a:xfrm>
            <a:off x="2209800" y="3504816"/>
            <a:ext cx="4953000" cy="914400"/>
            <a:chOff x="457200" y="4114800"/>
            <a:chExt cx="7641771" cy="9144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A578271-2927-E74B-B840-5619D5084FFF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4419600"/>
              <a:ext cx="7641771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AC28434-77F7-C341-A294-5AE6BEFB407C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4724400"/>
              <a:ext cx="7641771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5355747-4EFC-AC4D-A2E1-B45347B21D6F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5029200"/>
              <a:ext cx="7641771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3A3074F-B5DC-C24F-A07E-A32BFDD5A4E0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4114800"/>
              <a:ext cx="7641771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81889038-73F2-0842-8202-8F6D92FF4E50}"/>
              </a:ext>
            </a:extLst>
          </p:cNvPr>
          <p:cNvSpPr/>
          <p:nvPr/>
        </p:nvSpPr>
        <p:spPr bwMode="auto">
          <a:xfrm>
            <a:off x="3618706" y="1637993"/>
            <a:ext cx="1905000" cy="76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D-MIMO PU/AP1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0461E50-F279-EB4D-8DB9-7DF4E6D1EBAD}"/>
              </a:ext>
            </a:extLst>
          </p:cNvPr>
          <p:cNvSpPr/>
          <p:nvPr/>
        </p:nvSpPr>
        <p:spPr bwMode="auto">
          <a:xfrm>
            <a:off x="2209800" y="2743200"/>
            <a:ext cx="1371600" cy="3846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AP2</a:t>
            </a:r>
          </a:p>
        </p:txBody>
      </p: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452598C1-D8A3-504B-8022-42105202672E}"/>
              </a:ext>
            </a:extLst>
          </p:cNvPr>
          <p:cNvCxnSpPr>
            <a:cxnSpLocks/>
            <a:stCxn id="33" idx="2"/>
            <a:endCxn id="34" idx="0"/>
          </p:cNvCxnSpPr>
          <p:nvPr/>
        </p:nvCxnSpPr>
        <p:spPr bwMode="auto">
          <a:xfrm rot="5400000">
            <a:off x="3561800" y="1733793"/>
            <a:ext cx="343207" cy="167560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4DCEA768-84A5-B34B-9167-372CAB484F46}"/>
              </a:ext>
            </a:extLst>
          </p:cNvPr>
          <p:cNvCxnSpPr>
            <a:cxnSpLocks/>
            <a:stCxn id="33" idx="2"/>
            <a:endCxn id="62" idx="0"/>
          </p:cNvCxnSpPr>
          <p:nvPr/>
        </p:nvCxnSpPr>
        <p:spPr bwMode="auto">
          <a:xfrm rot="16200000" flipH="1">
            <a:off x="5200100" y="1771099"/>
            <a:ext cx="343207" cy="160099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903F9781-175B-B24B-BD9F-A7FA7CA497D9}"/>
              </a:ext>
            </a:extLst>
          </p:cNvPr>
          <p:cNvSpPr/>
          <p:nvPr/>
        </p:nvSpPr>
        <p:spPr bwMode="auto">
          <a:xfrm>
            <a:off x="3810000" y="1981200"/>
            <a:ext cx="15240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CSMA/CA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5871312-4D61-AA40-855E-613F3602948F}"/>
              </a:ext>
            </a:extLst>
          </p:cNvPr>
          <p:cNvSpPr txBox="1"/>
          <p:nvPr/>
        </p:nvSpPr>
        <p:spPr>
          <a:xfrm>
            <a:off x="1447800" y="1603802"/>
            <a:ext cx="2171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CCA statuses sent to                D-MIMO PU/AP1                             over fronthaul network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F9096D9-8BD7-5142-A941-9470DAA742E6}"/>
              </a:ext>
            </a:extLst>
          </p:cNvPr>
          <p:cNvSpPr/>
          <p:nvPr/>
        </p:nvSpPr>
        <p:spPr bwMode="auto">
          <a:xfrm>
            <a:off x="3886200" y="2743200"/>
            <a:ext cx="1371600" cy="385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AP3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F0DD06E-28F8-7042-BBF8-6B993444863B}"/>
              </a:ext>
            </a:extLst>
          </p:cNvPr>
          <p:cNvSpPr/>
          <p:nvPr/>
        </p:nvSpPr>
        <p:spPr bwMode="auto">
          <a:xfrm>
            <a:off x="5486400" y="2743200"/>
            <a:ext cx="1371600" cy="385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AP4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0257F907-2EC7-F246-AFC7-E49CD75FB742}"/>
              </a:ext>
            </a:extLst>
          </p:cNvPr>
          <p:cNvCxnSpPr>
            <a:cxnSpLocks/>
            <a:stCxn id="33" idx="2"/>
            <a:endCxn id="61" idx="0"/>
          </p:cNvCxnSpPr>
          <p:nvPr/>
        </p:nvCxnSpPr>
        <p:spPr bwMode="auto">
          <a:xfrm>
            <a:off x="4571206" y="2399993"/>
            <a:ext cx="794" cy="3432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ABFACD5-7F1A-4EBF-BF4D-48E8EACC1D1B}"/>
              </a:ext>
            </a:extLst>
          </p:cNvPr>
          <p:cNvSpPr txBox="1"/>
          <p:nvPr/>
        </p:nvSpPr>
        <p:spPr>
          <a:xfrm>
            <a:off x="7182466" y="3048000"/>
            <a:ext cx="1885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Distribute precoded data over the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fronthual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F2BA42E-5092-4BD1-9B99-8C0598D8BB28}"/>
              </a:ext>
            </a:extLst>
          </p:cNvPr>
          <p:cNvCxnSpPr>
            <a:cxnSpLocks/>
          </p:cNvCxnSpPr>
          <p:nvPr/>
        </p:nvCxnSpPr>
        <p:spPr bwMode="auto">
          <a:xfrm flipH="1">
            <a:off x="4572001" y="3213381"/>
            <a:ext cx="2610465" cy="156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D0A0599E-858C-42D8-A9F0-E6E67B4188DC}"/>
              </a:ext>
            </a:extLst>
          </p:cNvPr>
          <p:cNvSpPr txBox="1"/>
          <p:nvPr/>
        </p:nvSpPr>
        <p:spPr>
          <a:xfrm>
            <a:off x="5638800" y="2158425"/>
            <a:ext cx="23622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Control plane + data plane fronthaul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83F1F38-273F-4653-8FB8-65DD584494EA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1A0115B-B16A-413C-871B-4312167E6C45}"/>
              </a:ext>
            </a:extLst>
          </p:cNvPr>
          <p:cNvSpPr txBox="1"/>
          <p:nvPr/>
        </p:nvSpPr>
        <p:spPr>
          <a:xfrm>
            <a:off x="0" y="601619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E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D-MIMO PU handles CSMA/CA info from multiple non-collocated MAC layers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39" name="Footer Placeholder 4">
            <a:extLst>
              <a:ext uri="{FF2B5EF4-FFF2-40B4-BE49-F238E27FC236}">
                <a16:creationId xmlns:a16="http://schemas.microsoft.com/office/drawing/2014/main" id="{CCC02F48-68D1-4166-A328-6696CE673A9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Date Placeholder 3">
            <a:extLst>
              <a:ext uri="{FF2B5EF4-FFF2-40B4-BE49-F238E27FC236}">
                <a16:creationId xmlns:a16="http://schemas.microsoft.com/office/drawing/2014/main" id="{5EC2BA69-47C4-4D9D-A767-F534F5502E1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87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C271-C5B9-5E4F-8F3E-B3E947FB6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arch. reference models: </a:t>
            </a:r>
            <a:br>
              <a:rPr lang="en-US" dirty="0"/>
            </a:br>
            <a:r>
              <a:rPr lang="en-US" dirty="0"/>
              <a:t>Multiple MAC sublayer management 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34F25-6231-5E4B-B842-1C642463A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Traditionally, a Wi-Fi device may contain </a:t>
            </a:r>
            <a:r>
              <a:rPr lang="en-US" sz="1800" b="0" dirty="0">
                <a:solidFill>
                  <a:schemeClr val="tx1"/>
                </a:solidFill>
              </a:rPr>
              <a:t>one or more STAs </a:t>
            </a:r>
            <a:r>
              <a:rPr lang="en-US" sz="1800" b="0" dirty="0"/>
              <a:t>– thus having </a:t>
            </a:r>
            <a:r>
              <a:rPr lang="en-US" sz="1800" dirty="0">
                <a:solidFill>
                  <a:schemeClr val="tx1"/>
                </a:solidFill>
              </a:rPr>
              <a:t>multiple MAC sublayers  </a:t>
            </a:r>
            <a:r>
              <a:rPr lang="en-US" sz="1800" b="0" dirty="0"/>
              <a:t>–  that share the </a:t>
            </a:r>
            <a:r>
              <a:rPr lang="en-US" sz="1800" dirty="0"/>
              <a:t>same PHY layer </a:t>
            </a:r>
            <a:r>
              <a:rPr lang="en-US" sz="1800" b="0" dirty="0"/>
              <a:t>[1] 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sz="1600" b="0" dirty="0">
                <a:solidFill>
                  <a:schemeClr val="tx1"/>
                </a:solidFill>
              </a:rPr>
              <a:t>A </a:t>
            </a:r>
            <a:r>
              <a:rPr lang="en-US" sz="1600" b="1" dirty="0">
                <a:solidFill>
                  <a:schemeClr val="tx1"/>
                </a:solidFill>
              </a:rPr>
              <a:t>multiple MAC station management entity (MM-SME) </a:t>
            </a:r>
            <a:r>
              <a:rPr lang="en-US" sz="1600" dirty="0">
                <a:solidFill>
                  <a:schemeClr val="tx1"/>
                </a:solidFill>
              </a:rPr>
              <a:t>coordinates </a:t>
            </a:r>
            <a:r>
              <a:rPr lang="en-US" sz="1600" b="0" dirty="0">
                <a:solidFill>
                  <a:schemeClr val="tx1"/>
                </a:solidFill>
              </a:rPr>
              <a:t>these multiple MAC sublayers sharing the same PHY layer, and </a:t>
            </a:r>
            <a:r>
              <a:rPr lang="en-US" sz="1600" dirty="0">
                <a:solidFill>
                  <a:schemeClr val="tx1"/>
                </a:solidFill>
              </a:rPr>
              <a:t>controls parameters </a:t>
            </a:r>
            <a:r>
              <a:rPr lang="en-US" sz="1600" b="0" dirty="0">
                <a:solidFill>
                  <a:schemeClr val="tx1"/>
                </a:solidFill>
              </a:rPr>
              <a:t>such as power management mode, DMG antenna configuration, and other parameters, as well as the</a:t>
            </a:r>
            <a:r>
              <a:rPr lang="en-US" sz="1600" dirty="0">
                <a:solidFill>
                  <a:schemeClr val="tx1"/>
                </a:solidFill>
              </a:rPr>
              <a:t> statuses </a:t>
            </a:r>
            <a:r>
              <a:rPr lang="en-US" sz="1600" b="0" dirty="0">
                <a:solidFill>
                  <a:schemeClr val="tx1"/>
                </a:solidFill>
              </a:rPr>
              <a:t>of the coordinated </a:t>
            </a:r>
            <a:r>
              <a:rPr lang="en-US" sz="1600" dirty="0">
                <a:solidFill>
                  <a:schemeClr val="tx1"/>
                </a:solidFill>
              </a:rPr>
              <a:t>STAs (see 4.9.3 of [1])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Each STA may also have </a:t>
            </a:r>
            <a:r>
              <a:rPr lang="en-US" sz="1800" dirty="0">
                <a:solidFill>
                  <a:schemeClr val="tx1"/>
                </a:solidFill>
              </a:rPr>
              <a:t>multiple channel access functions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dirty="0"/>
              <a:t>(DCF/ EDCAFs/…)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In both cases, the different </a:t>
            </a:r>
            <a:r>
              <a:rPr lang="en-US" sz="1800" dirty="0">
                <a:solidFill>
                  <a:schemeClr val="tx1"/>
                </a:solidFill>
              </a:rPr>
              <a:t>CSMA/CA functions </a:t>
            </a:r>
            <a:r>
              <a:rPr lang="en-US" sz="1800" b="0" dirty="0"/>
              <a:t>of the multiple co-located MAC sublayers are </a:t>
            </a:r>
            <a:r>
              <a:rPr lang="en-US" sz="1800" dirty="0">
                <a:solidFill>
                  <a:schemeClr val="tx1"/>
                </a:solidFill>
              </a:rPr>
              <a:t>uncoordinated</a:t>
            </a:r>
            <a:r>
              <a:rPr lang="en-US" sz="1800" b="0" dirty="0"/>
              <a:t>, and do not share related information, such as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sz="1600" dirty="0"/>
              <a:t>NAV state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sz="1600" dirty="0"/>
              <a:t>Physical carrier sense (CS) status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86BF8-2406-3844-A1E8-7ADD7FB541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FA7B80-719A-4D7C-B86B-F0E1FC302DB4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33AD08-DD67-4F16-9D43-10164C9CE30D}"/>
              </a:ext>
            </a:extLst>
          </p:cNvPr>
          <p:cNvSpPr txBox="1"/>
          <p:nvPr/>
        </p:nvSpPr>
        <p:spPr>
          <a:xfrm>
            <a:off x="0" y="601619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E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Current reference models do not accommodate for centralised CSMA/CA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00D67C0-4EB9-43B4-8BBF-3F848C2B3F5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340622C-7659-4AB2-8AB3-43AC0B43EDB0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2618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date xmlns="d84a91b2-810d-4209-91cc-ce5e414e798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8B9B350C20D4585D35AE933079F1F" ma:contentTypeVersion="9" ma:contentTypeDescription="Create a new document." ma:contentTypeScope="" ma:versionID="0ed7bfc0faf53e4f6befb15a5c3babc7">
  <xsd:schema xmlns:xsd="http://www.w3.org/2001/XMLSchema" xmlns:xs="http://www.w3.org/2001/XMLSchema" xmlns:p="http://schemas.microsoft.com/office/2006/metadata/properties" xmlns:ns2="71c5aaf6-e6ce-465b-b873-5148d2a4c105" xmlns:ns3="d84a91b2-810d-4209-91cc-ce5e414e7983" xmlns:ns4="26626ae2-6fbe-4642-832f-20abcd546a7f" targetNamespace="http://schemas.microsoft.com/office/2006/metadata/properties" ma:root="true" ma:fieldsID="3de86aeb4631ccad4f7e62a7d8a202c9" ns2:_="" ns3:_="" ns4:_="">
    <xsd:import namespace="71c5aaf6-e6ce-465b-b873-5148d2a4c105"/>
    <xsd:import namespace="d84a91b2-810d-4209-91cc-ce5e414e7983"/>
    <xsd:import namespace="26626ae2-6fbe-4642-832f-20abcd546a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dat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a91b2-810d-4209-91cc-ce5e414e798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e" ma:index="18" nillable="true" ma:displayName="date" ma:format="DateTime" ma:internalName="date">
      <xsd:simpleType>
        <xsd:restriction base="dms:DateTime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6ae2-6fbe-4642-832f-20abcd546a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84A4D1-577F-461D-8736-9BE8B70B93C7}">
  <ds:schemaRefs>
    <ds:schemaRef ds:uri="71c5aaf6-e6ce-465b-b873-5148d2a4c105"/>
    <ds:schemaRef ds:uri="d84a91b2-810d-4209-91cc-ce5e414e798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26626ae2-6fbe-4642-832f-20abcd546a7f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49D0176-BA41-45AC-ACBF-E14976F3EB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d84a91b2-810d-4209-91cc-ce5e414e7983"/>
    <ds:schemaRef ds:uri="26626ae2-6fbe-4642-832f-20abcd546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D081DB-F089-4626-96D9-59D5698CF8D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6844</TotalTime>
  <Words>1743</Words>
  <Application>Microsoft Office PowerPoint</Application>
  <PresentationFormat>On-screen Show (4:3)</PresentationFormat>
  <Paragraphs>304</Paragraphs>
  <Slides>15</Slides>
  <Notes>11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Malgun Gothic</vt:lpstr>
      <vt:lpstr>MS Gothic</vt:lpstr>
      <vt:lpstr>Arial</vt:lpstr>
      <vt:lpstr>Arial Unicode MS</vt:lpstr>
      <vt:lpstr>Calibri</vt:lpstr>
      <vt:lpstr>Nokia Pure Text Light</vt:lpstr>
      <vt:lpstr>Times New Roman</vt:lpstr>
      <vt:lpstr>Office Theme</vt:lpstr>
      <vt:lpstr>Distributed MU-MIMO Architecture Design Considerations</vt:lpstr>
      <vt:lpstr>Introduction</vt:lpstr>
      <vt:lpstr>D-MU-MIMO-related proposals in EHT</vt:lpstr>
      <vt:lpstr>D-MU-MIMO-related proposals in EHT </vt:lpstr>
      <vt:lpstr>D-MIMO Arch. for DL/UL processing</vt:lpstr>
      <vt:lpstr>High-Capacity Out-band Fronthaul</vt:lpstr>
      <vt:lpstr>Distributed Channel Access Function</vt:lpstr>
      <vt:lpstr>Example of Centralized CSMA/CA</vt:lpstr>
      <vt:lpstr>Existing arch. reference models:  Multiple MAC sublayer management entity</vt:lpstr>
      <vt:lpstr>Existing arch. reference models: Multiband management entity</vt:lpstr>
      <vt:lpstr>Existing arch. reference models: Multiband management entity</vt:lpstr>
      <vt:lpstr>Proposed multiple MAC sublayers enhancements for D-MIMO</vt:lpstr>
      <vt:lpstr>References</vt:lpstr>
      <vt:lpstr>Ref. Model for Multiple MAC Sublayers</vt:lpstr>
      <vt:lpstr>Example D-MIMO DL PHY sublayer split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DMIMO Protocols</dc:title>
  <dc:creator>Torkildson, Eric (Nokia - US/Sunnyvale)</dc:creator>
  <cp:lastModifiedBy>Lopez-Perez, David (Nokia - IE/Dublin)</cp:lastModifiedBy>
  <cp:revision>215</cp:revision>
  <cp:lastPrinted>1601-01-01T00:00:00Z</cp:lastPrinted>
  <dcterms:created xsi:type="dcterms:W3CDTF">2018-10-16T18:22:46Z</dcterms:created>
  <dcterms:modified xsi:type="dcterms:W3CDTF">2019-01-14T11:28:45Z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0x010100F308B9B350C20D4585D35AE933079F1F</vt:lpwstr>
  </property>
</Properties>
</file>