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740" r:id="rId4"/>
    <p:sldId id="745" r:id="rId5"/>
    <p:sldId id="742" r:id="rId6"/>
    <p:sldId id="741" r:id="rId7"/>
    <p:sldId id="743" r:id="rId8"/>
    <p:sldId id="733" r:id="rId9"/>
    <p:sldId id="74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802.11-19/0086r0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Indication within Legacy 11p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03374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" name="Document" r:id="rId4" imgW="8647874" imgH="3341624" progId="Word.Document.8">
                  <p:embed/>
                </p:oleObj>
              </mc:Choice>
              <mc:Fallback>
                <p:oleObj name="Document" r:id="rId4" imgW="8647874" imgH="33416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NGV and 11P Device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In the future, 11p devices and NGV devices need to coexist with each other.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Once a legacy 11p device is detected, 11p PPDU will be used for broadcast frame transmission.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dirty="0"/>
              <a:t>The recipient will broadcast frame in legacy PPDU which may disable NGV PPDU usage. </a:t>
            </a: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There is a need to announce NGV source in 11p PPDU: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−"/>
            </a:pPr>
            <a:r>
              <a:rPr lang="en-US" dirty="0"/>
              <a:t>A NGV STA shouldn’t think that a the source STA of a 11p PPDU is 11p STA. Otherwise the chance to transmit NGV PPDUs become lower.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09" y="518160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3"/>
            <a:ext cx="9144000" cy="109100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Duration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In Duration field of MAC header, a specific addition, e.g. ½ slot time, slot time, or SIFS, to the actual duration value is used to identify that the frame in 11p PPDU is from a NGV device.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11" y="5322429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708411" y="5572941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98089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93324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50877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54727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49962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0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766975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180010" y="280642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½ slot time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810000" y="3124200"/>
            <a:ext cx="193724" cy="363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45655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420821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416056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41445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83803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9076199" y="5584305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1149BB3-E76D-48AC-9DA7-CA6B62F32345}"/>
              </a:ext>
            </a:extLst>
          </p:cNvPr>
          <p:cNvCxnSpPr/>
          <p:nvPr/>
        </p:nvCxnSpPr>
        <p:spPr bwMode="auto">
          <a:xfrm flipV="1">
            <a:off x="4572000" y="3441698"/>
            <a:ext cx="0" cy="90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B6B0D23-FAA0-42DD-AEA3-4CB1C4F12061}"/>
              </a:ext>
            </a:extLst>
          </p:cNvPr>
          <p:cNvCxnSpPr>
            <a:cxnSpLocks/>
          </p:cNvCxnSpPr>
          <p:nvPr/>
        </p:nvCxnSpPr>
        <p:spPr bwMode="auto">
          <a:xfrm>
            <a:off x="4579513" y="3429000"/>
            <a:ext cx="3016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1027431-8529-45D7-BD08-50DC61A8C853}"/>
              </a:ext>
            </a:extLst>
          </p:cNvPr>
          <p:cNvSpPr txBox="1"/>
          <p:nvPr/>
        </p:nvSpPr>
        <p:spPr>
          <a:xfrm>
            <a:off x="5424421" y="3407227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</a:t>
            </a:r>
          </a:p>
        </p:txBody>
      </p:sp>
      <p:sp>
        <p:nvSpPr>
          <p:cNvPr id="54" name="Right Brace 53">
            <a:extLst>
              <a:ext uri="{FF2B5EF4-FFF2-40B4-BE49-F238E27FC236}">
                <a16:creationId xmlns:a16="http://schemas.microsoft.com/office/drawing/2014/main" id="{C222E28C-4CCC-42C4-AE0B-FF1528AE282A}"/>
              </a:ext>
            </a:extLst>
          </p:cNvPr>
          <p:cNvSpPr/>
          <p:nvPr/>
        </p:nvSpPr>
        <p:spPr bwMode="auto">
          <a:xfrm rot="16200000">
            <a:off x="4631110" y="3041885"/>
            <a:ext cx="194447" cy="28407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B6FD44-A882-4E4E-BACD-58BD7C073B51}"/>
              </a:ext>
            </a:extLst>
          </p:cNvPr>
          <p:cNvSpPr txBox="1"/>
          <p:nvPr/>
        </p:nvSpPr>
        <p:spPr>
          <a:xfrm>
            <a:off x="4198513" y="42969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EF646D1-715A-4CA0-961E-72457B911E4A}"/>
              </a:ext>
            </a:extLst>
          </p:cNvPr>
          <p:cNvSpPr txBox="1"/>
          <p:nvPr/>
        </p:nvSpPr>
        <p:spPr>
          <a:xfrm>
            <a:off x="486179" y="30856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8D6CA9-47D7-408E-A509-2E86F6B06E16}"/>
              </a:ext>
            </a:extLst>
          </p:cNvPr>
          <p:cNvSpPr txBox="1"/>
          <p:nvPr/>
        </p:nvSpPr>
        <p:spPr>
          <a:xfrm>
            <a:off x="486179" y="36633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8FFB7F-2BCC-4112-84C1-763E97B1E094}"/>
              </a:ext>
            </a:extLst>
          </p:cNvPr>
          <p:cNvSpPr txBox="1"/>
          <p:nvPr/>
        </p:nvSpPr>
        <p:spPr>
          <a:xfrm>
            <a:off x="486179" y="43242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4517C8C-021A-4C19-836B-C3118B04E92E}"/>
              </a:ext>
            </a:extLst>
          </p:cNvPr>
          <p:cNvSpPr txBox="1"/>
          <p:nvPr/>
        </p:nvSpPr>
        <p:spPr>
          <a:xfrm>
            <a:off x="1194514" y="243840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C66BA96-810D-489E-9E1E-0D2F09530C65}"/>
              </a:ext>
            </a:extLst>
          </p:cNvPr>
          <p:cNvSpPr txBox="1"/>
          <p:nvPr/>
        </p:nvSpPr>
        <p:spPr>
          <a:xfrm>
            <a:off x="3218110" y="2722266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½ slot time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CFC57F8-CCFA-4190-880F-C4278B8FCBA5}"/>
              </a:ext>
            </a:extLst>
          </p:cNvPr>
          <p:cNvSpPr txBox="1"/>
          <p:nvPr/>
        </p:nvSpPr>
        <p:spPr>
          <a:xfrm>
            <a:off x="2046666" y="3450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F1AF52A-0472-42B1-A247-A78F7308DEC5}"/>
              </a:ext>
            </a:extLst>
          </p:cNvPr>
          <p:cNvSpPr txBox="1"/>
          <p:nvPr/>
        </p:nvSpPr>
        <p:spPr>
          <a:xfrm>
            <a:off x="4350913" y="413860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EBDBCFC-BDE8-459E-9DB9-8ED742755A96}"/>
              </a:ext>
            </a:extLst>
          </p:cNvPr>
          <p:cNvSpPr txBox="1"/>
          <p:nvPr/>
        </p:nvSpPr>
        <p:spPr>
          <a:xfrm>
            <a:off x="4516135" y="2820288"/>
            <a:ext cx="731468" cy="24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½ slot</a:t>
            </a:r>
          </a:p>
        </p:txBody>
      </p:sp>
    </p:spTree>
    <p:extLst>
      <p:ext uri="{BB962C8B-B14F-4D97-AF65-F5344CB8AC3E}">
        <p14:creationId xmlns:p14="http://schemas.microsoft.com/office/powerpoint/2010/main" val="281731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68" y="546676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122094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Duration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In Duration field of MAC header, a specific addition, e.g. ½ slot time, slot time, or SIFS, to the actual duration value is used to identify that the frame in 11p PPDU is from a NGV device.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663" y="5279947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697863" y="5530459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289876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59396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54630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54630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700844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289876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4700844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4700844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47647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352800" y="316034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6600" y="3112689"/>
            <a:ext cx="1259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Unicast frame in 11p PPDU to STA1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12401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47647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69602" y="209172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0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380040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218110" y="2356265"/>
            <a:ext cx="142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½ slot time + SIFS + Ack PPDU </a:t>
            </a:r>
            <a:r>
              <a:rPr lang="en-US" sz="1000" dirty="0" err="1"/>
              <a:t>Tx</a:t>
            </a:r>
            <a:r>
              <a:rPr lang="en-US" sz="1000" dirty="0"/>
              <a:t> time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843810" y="2934171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2898764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069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13741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3821282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3773627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78495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13741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525169" y="373730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646858" y="2581084"/>
            <a:ext cx="298629" cy="3190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3733800" y="3069617"/>
            <a:ext cx="0" cy="90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733800" y="3069617"/>
            <a:ext cx="1371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586221" y="3035146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</a:t>
            </a:r>
          </a:p>
        </p:txBody>
      </p:sp>
      <p:sp>
        <p:nvSpPr>
          <p:cNvPr id="19" name="Right Brace 18"/>
          <p:cNvSpPr/>
          <p:nvPr/>
        </p:nvSpPr>
        <p:spPr bwMode="auto">
          <a:xfrm rot="16200000">
            <a:off x="4959500" y="2675596"/>
            <a:ext cx="152400" cy="1804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86221" y="2590969"/>
            <a:ext cx="4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Ack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069946" y="5540749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Slide Number Placeholder 5">
            <a:extLst>
              <a:ext uri="{FF2B5EF4-FFF2-40B4-BE49-F238E27FC236}">
                <a16:creationId xmlns:a16="http://schemas.microsoft.com/office/drawing/2014/main" id="{21EC9071-181E-4A56-A15D-C5461EEA0C7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356DB77E-7A1A-453F-887D-1D2E1F06C3B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F338D5-4208-46BB-8EF6-D4671567115D}"/>
              </a:ext>
            </a:extLst>
          </p:cNvPr>
          <p:cNvSpPr txBox="1"/>
          <p:nvPr/>
        </p:nvSpPr>
        <p:spPr>
          <a:xfrm>
            <a:off x="506306" y="254630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C61627-B3F7-4867-BFD2-C6D6A7B341C3}"/>
              </a:ext>
            </a:extLst>
          </p:cNvPr>
          <p:cNvSpPr txBox="1"/>
          <p:nvPr/>
        </p:nvSpPr>
        <p:spPr>
          <a:xfrm>
            <a:off x="506306" y="312401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6350A9-A67C-493A-AA1C-CFA46774F83E}"/>
              </a:ext>
            </a:extLst>
          </p:cNvPr>
          <p:cNvSpPr txBox="1"/>
          <p:nvPr/>
        </p:nvSpPr>
        <p:spPr>
          <a:xfrm>
            <a:off x="1062241" y="205740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BF02E83-B93A-40B1-A8AD-EB1239B757EC}"/>
              </a:ext>
            </a:extLst>
          </p:cNvPr>
          <p:cNvSpPr txBox="1"/>
          <p:nvPr/>
        </p:nvSpPr>
        <p:spPr>
          <a:xfrm>
            <a:off x="3390637" y="2356265"/>
            <a:ext cx="142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½ slot time + SIFS + Ack PPDU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Tx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77E0B0-45B2-4145-B50C-BB4378D9993F}"/>
              </a:ext>
            </a:extLst>
          </p:cNvPr>
          <p:cNvSpPr txBox="1"/>
          <p:nvPr/>
        </p:nvSpPr>
        <p:spPr>
          <a:xfrm>
            <a:off x="1914393" y="3069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3A9F95F-8DC4-4D7B-99A2-01306CFB5776}"/>
              </a:ext>
            </a:extLst>
          </p:cNvPr>
          <p:cNvSpPr txBox="1"/>
          <p:nvPr/>
        </p:nvSpPr>
        <p:spPr>
          <a:xfrm>
            <a:off x="506306" y="378495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5D664E-C561-47AA-A314-6F5176E57F2D}"/>
              </a:ext>
            </a:extLst>
          </p:cNvPr>
          <p:cNvSpPr txBox="1"/>
          <p:nvPr/>
        </p:nvSpPr>
        <p:spPr>
          <a:xfrm>
            <a:off x="4697696" y="373730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80B67D2-2BAE-4405-AA9D-7F6A036EF17D}"/>
              </a:ext>
            </a:extLst>
          </p:cNvPr>
          <p:cNvSpPr txBox="1"/>
          <p:nvPr/>
        </p:nvSpPr>
        <p:spPr>
          <a:xfrm>
            <a:off x="4758748" y="3035146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C2B8958-CFBE-4B7E-BD37-BDAB2A58FB53}"/>
              </a:ext>
            </a:extLst>
          </p:cNvPr>
          <p:cNvSpPr txBox="1"/>
          <p:nvPr/>
        </p:nvSpPr>
        <p:spPr>
          <a:xfrm>
            <a:off x="4887593" y="2465760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 slot time</a:t>
            </a:r>
          </a:p>
        </p:txBody>
      </p:sp>
    </p:spTree>
    <p:extLst>
      <p:ext uri="{BB962C8B-B14F-4D97-AF65-F5344CB8AC3E}">
        <p14:creationId xmlns:p14="http://schemas.microsoft.com/office/powerpoint/2010/main" val="397607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1062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Frame Control or Sequence Control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A specific field in Frame Control of MAC header or a specific value in Sequence Control is used to identify that the frame in 11p PPDU is from a NGV device.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14" y="5340717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046407" y="5601071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03332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72852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68086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68086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7051" y="4522118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03332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92451" y="452211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40251" y="452211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6110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29490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24724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25857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6110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624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specific Sequence Control value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514600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810000" y="2944526"/>
            <a:ext cx="193724" cy="290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033324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20417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27197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3955842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3908187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91951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27197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389216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585655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492323" y="2551346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Specific Sequence Control value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4855335" y="5576922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74239" y="5601519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D6D9BBBB-52AB-45E2-BC21-0F71A274B85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360E22B3-14CB-43AC-AEEB-BA871BDEBF9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61DA72-0632-46AB-AC82-058210F0CD4E}"/>
              </a:ext>
            </a:extLst>
          </p:cNvPr>
          <p:cNvSpPr txBox="1"/>
          <p:nvPr/>
        </p:nvSpPr>
        <p:spPr>
          <a:xfrm>
            <a:off x="333779" y="266820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95D0B4-DC10-4988-AB14-30020BE43F56}"/>
              </a:ext>
            </a:extLst>
          </p:cNvPr>
          <p:cNvSpPr txBox="1"/>
          <p:nvPr/>
        </p:nvSpPr>
        <p:spPr>
          <a:xfrm>
            <a:off x="333779" y="324591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6DFD223-F1B7-4782-AB75-EC03AA463FA6}"/>
              </a:ext>
            </a:extLst>
          </p:cNvPr>
          <p:cNvSpPr txBox="1"/>
          <p:nvPr/>
        </p:nvSpPr>
        <p:spPr>
          <a:xfrm>
            <a:off x="889714" y="2179295"/>
            <a:ext cx="1624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No specific Sequence Control value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FC95825-8537-45B0-A596-B7634154D73F}"/>
              </a:ext>
            </a:extLst>
          </p:cNvPr>
          <p:cNvSpPr txBox="1"/>
          <p:nvPr/>
        </p:nvSpPr>
        <p:spPr>
          <a:xfrm>
            <a:off x="1741866" y="319151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7D014A-1148-4820-B792-57EB971CDA7E}"/>
              </a:ext>
            </a:extLst>
          </p:cNvPr>
          <p:cNvSpPr txBox="1"/>
          <p:nvPr/>
        </p:nvSpPr>
        <p:spPr>
          <a:xfrm>
            <a:off x="333779" y="390685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5ADA1F1-F80C-422D-8894-4528C90E24C9}"/>
              </a:ext>
            </a:extLst>
          </p:cNvPr>
          <p:cNvSpPr txBox="1"/>
          <p:nvPr/>
        </p:nvSpPr>
        <p:spPr>
          <a:xfrm>
            <a:off x="4046113" y="387950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52349CE-647D-44CF-B218-9346A85FD6F5}"/>
              </a:ext>
            </a:extLst>
          </p:cNvPr>
          <p:cNvSpPr txBox="1"/>
          <p:nvPr/>
        </p:nvSpPr>
        <p:spPr>
          <a:xfrm>
            <a:off x="3492323" y="253868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Specific Sequence Control value</a:t>
            </a:r>
          </a:p>
        </p:txBody>
      </p:sp>
    </p:spTree>
    <p:extLst>
      <p:ext uri="{BB962C8B-B14F-4D97-AF65-F5344CB8AC3E}">
        <p14:creationId xmlns:p14="http://schemas.microsoft.com/office/powerpoint/2010/main" val="7532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58" y="598138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Frame content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A specific field is added to the frame body by higher layer, e.g. DSRC protocol, of a NGV device to identify that the frame in 11p PPDU is from a NGV device.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169263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7623221" y="5495573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98089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93324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7774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48804" y="4942178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0728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44204" y="494217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5206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2004" y="494217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54727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49962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specific field in frame body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766975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810000" y="3196901"/>
            <a:ext cx="193724" cy="290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45655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420821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416056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41445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83803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492323" y="280372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Specific field in frame body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870325" y="5430065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E6CA3732-7575-4D1A-BA58-3A8F53507EE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5CE33F6C-787C-419B-960A-B51710EACF1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AF4CC-D4E6-40E0-9FD6-9301331B8597}"/>
              </a:ext>
            </a:extLst>
          </p:cNvPr>
          <p:cNvSpPr txBox="1"/>
          <p:nvPr/>
        </p:nvSpPr>
        <p:spPr>
          <a:xfrm>
            <a:off x="446423" y="288686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3A59BA6-48E0-41E7-A842-5601219E156D}"/>
              </a:ext>
            </a:extLst>
          </p:cNvPr>
          <p:cNvSpPr txBox="1"/>
          <p:nvPr/>
        </p:nvSpPr>
        <p:spPr>
          <a:xfrm>
            <a:off x="446423" y="346457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36BC3B-4771-4CCB-8A16-957A93F08BFD}"/>
              </a:ext>
            </a:extLst>
          </p:cNvPr>
          <p:cNvSpPr txBox="1"/>
          <p:nvPr/>
        </p:nvSpPr>
        <p:spPr>
          <a:xfrm>
            <a:off x="1002358" y="239795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No specific field in frame body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4DE92C-214F-41C6-A88F-60442B38FD59}"/>
              </a:ext>
            </a:extLst>
          </p:cNvPr>
          <p:cNvSpPr txBox="1"/>
          <p:nvPr/>
        </p:nvSpPr>
        <p:spPr>
          <a:xfrm>
            <a:off x="1854510" y="341017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366EE2-51CE-45BB-ABCF-AF4EB78704CC}"/>
              </a:ext>
            </a:extLst>
          </p:cNvPr>
          <p:cNvSpPr txBox="1"/>
          <p:nvPr/>
        </p:nvSpPr>
        <p:spPr>
          <a:xfrm>
            <a:off x="446423" y="412551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575140-F396-4207-A7A3-97FB297F7BDD}"/>
              </a:ext>
            </a:extLst>
          </p:cNvPr>
          <p:cNvSpPr txBox="1"/>
          <p:nvPr/>
        </p:nvSpPr>
        <p:spPr>
          <a:xfrm>
            <a:off x="4158757" y="409816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38F6D0-36FF-430F-B45D-D49047227D60}"/>
              </a:ext>
            </a:extLst>
          </p:cNvPr>
          <p:cNvSpPr txBox="1"/>
          <p:nvPr/>
        </p:nvSpPr>
        <p:spPr>
          <a:xfrm>
            <a:off x="3604967" y="275734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Specific field in frame body</a:t>
            </a:r>
          </a:p>
        </p:txBody>
      </p:sp>
    </p:spTree>
    <p:extLst>
      <p:ext uri="{BB962C8B-B14F-4D97-AF65-F5344CB8AC3E}">
        <p14:creationId xmlns:p14="http://schemas.microsoft.com/office/powerpoint/2010/main" val="412939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auto">
          <a:xfrm>
            <a:off x="7696200" y="6019800"/>
            <a:ext cx="1455313" cy="838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113" y="585618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11p PPDU + NGV PPDU method: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400" b="0" dirty="0"/>
              <a:t>A NGV STA transmits a frame in 11p PPDU and NGV PPDU with SIFS between the two PPDUs. 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24115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106741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059086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059086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213621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24115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4213621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4213621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298924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2673121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2625466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263679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298924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2411541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2582394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365018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7383887" y="333405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91401" y="328640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29773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365018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378537" y="3219536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2963872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4772156" y="2666918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79670" y="2593505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62627" y="2963872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7513" y="4511733"/>
            <a:ext cx="9144000" cy="193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PE method (PHY extension):</a:t>
            </a:r>
          </a:p>
          <a:p>
            <a:pPr lvl="1"/>
            <a:r>
              <a:rPr lang="en-US" sz="1400" b="0" kern="0" dirty="0"/>
              <a:t>A NGV STA transmit a frame in 11p PPDU with an immediate PHY extension of fixed pattern and length.</a:t>
            </a:r>
          </a:p>
          <a:p>
            <a:r>
              <a:rPr lang="en-US" sz="1800" b="0" kern="0" dirty="0"/>
              <a:t>Broadcast TA method:</a:t>
            </a:r>
            <a:endParaRPr lang="en-US" b="0" kern="0" dirty="0"/>
          </a:p>
          <a:p>
            <a:pPr lvl="1"/>
            <a:r>
              <a:rPr lang="en-US" sz="1400" b="0" kern="0" dirty="0"/>
              <a:t>A NGV STA transmits a frame in 11p PPDU where the unicast/broadcast bit in TA is set to broadcast. </a:t>
            </a:r>
          </a:p>
          <a:p>
            <a:r>
              <a:rPr lang="en-US" sz="1800" b="0" kern="0" dirty="0"/>
              <a:t>Scramble initial value method:</a:t>
            </a:r>
          </a:p>
          <a:p>
            <a:pPr lvl="1"/>
            <a:r>
              <a:rPr lang="en-US" sz="1400" b="0" kern="0" dirty="0"/>
              <a:t>A NGV STA transmits a frame in 11p PPDU with a specific scramble initial value.</a:t>
            </a:r>
          </a:p>
        </p:txBody>
      </p:sp>
      <p:cxnSp>
        <p:nvCxnSpPr>
          <p:cNvPr id="7" name="Straight Arrow Connector 6"/>
          <p:cNvCxnSpPr>
            <a:stCxn id="53" idx="1"/>
            <a:endCxn id="37" idx="0"/>
          </p:cNvCxnSpPr>
          <p:nvPr/>
        </p:nvCxnSpPr>
        <p:spPr bwMode="auto">
          <a:xfrm flipH="1">
            <a:off x="5313070" y="2181255"/>
            <a:ext cx="363289" cy="4122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676359" y="1981200"/>
            <a:ext cx="2553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It can also be a MPDU Delimiter, a frame with the shortest length, NGV NDP fame etc.</a:t>
            </a:r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D95EDD59-5F08-4405-9E1D-65593756589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C89B870D-FA14-4B7D-BDDD-722CBB6E1B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ABD0F9-0E9B-4454-B9EB-D56489F00573}"/>
              </a:ext>
            </a:extLst>
          </p:cNvPr>
          <p:cNvSpPr txBox="1"/>
          <p:nvPr/>
        </p:nvSpPr>
        <p:spPr>
          <a:xfrm>
            <a:off x="486179" y="201933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8F35DC-297E-46A3-9A66-AEE0AF1A90BB}"/>
              </a:ext>
            </a:extLst>
          </p:cNvPr>
          <p:cNvSpPr txBox="1"/>
          <p:nvPr/>
        </p:nvSpPr>
        <p:spPr>
          <a:xfrm>
            <a:off x="486179" y="2597038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D963D8-EE24-4163-B2EF-A24A909856B8}"/>
              </a:ext>
            </a:extLst>
          </p:cNvPr>
          <p:cNvSpPr txBox="1"/>
          <p:nvPr/>
        </p:nvSpPr>
        <p:spPr>
          <a:xfrm>
            <a:off x="1894266" y="2542638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97D74C2-703F-4A83-8931-4713381403B2}"/>
              </a:ext>
            </a:extLst>
          </p:cNvPr>
          <p:cNvSpPr txBox="1"/>
          <p:nvPr/>
        </p:nvSpPr>
        <p:spPr>
          <a:xfrm>
            <a:off x="486179" y="3257976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4EB799-A78F-4789-93E5-54768942317E}"/>
              </a:ext>
            </a:extLst>
          </p:cNvPr>
          <p:cNvSpPr txBox="1"/>
          <p:nvPr/>
        </p:nvSpPr>
        <p:spPr>
          <a:xfrm>
            <a:off x="5530937" y="317978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F1B14D1-6FB2-48F6-8E4E-4315836659D4}"/>
              </a:ext>
            </a:extLst>
          </p:cNvPr>
          <p:cNvSpPr txBox="1"/>
          <p:nvPr/>
        </p:nvSpPr>
        <p:spPr>
          <a:xfrm>
            <a:off x="5828759" y="1941444"/>
            <a:ext cx="2553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It can also be a MPDU Delimiter, a frame with the shortest length, NGV NDP fame etc.</a:t>
            </a:r>
          </a:p>
        </p:txBody>
      </p:sp>
    </p:spTree>
    <p:extLst>
      <p:ext uri="{BB962C8B-B14F-4D97-AF65-F5344CB8AC3E}">
        <p14:creationId xmlns:p14="http://schemas.microsoft.com/office/powerpoint/2010/main" val="69311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762000"/>
          </a:xfrm>
        </p:spPr>
        <p:txBody>
          <a:bodyPr/>
          <a:lstStyle/>
          <a:p>
            <a:r>
              <a:rPr lang="en-US" sz="2800" dirty="0"/>
              <a:t>Broadcast Frame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Adaptive broadcast frame through NGV PPDU.</a:t>
            </a:r>
          </a:p>
          <a:p>
            <a:pPr marL="800100" lvl="1">
              <a:buClr>
                <a:srgbClr val="FF0000"/>
              </a:buClr>
              <a:buFont typeface="Times New Roman" panose="02020603050405020304" pitchFamily="18" charset="0"/>
              <a:buChar char="−"/>
            </a:pPr>
            <a:r>
              <a:rPr lang="en-US" b="0" dirty="0"/>
              <a:t>Transmitting broadcast frame through .11p PPDU once a neighbor .11p device is detected. Otherwise transmitting broadcast frame through NGV PPDU</a:t>
            </a:r>
          </a:p>
          <a:p>
            <a:pPr marL="125730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receiver of broadcast frame in 11p PPDU should be able to detect whether the frame is from 11p device or NGV device.</a:t>
            </a: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Deciding whether the broadcast frames are allowed in NGV PPDU per the channel being used. 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Deciding whether the broadcast frames are allowed in NGV PPDU per the type/subtype/Category, e.g. 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b="0" dirty="0"/>
              <a:t>The broadcast frames for the new features that are not supported by .11p device, e.g. NDP ranging feedback for snoop-based ranging.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Disallowing the broadcast frame through NGV PPDU.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b="0" dirty="0"/>
              <a:t>It is not a good idea especially when a feature being only support by NGV devices requires broadcast frame support.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7036E8-6264-4D4C-B793-C8DC3853167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EAF0C-D64F-4549-BDBA-89E38E2269D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  <p:extLst>
      <p:ext uri="{BB962C8B-B14F-4D97-AF65-F5344CB8AC3E}">
        <p14:creationId xmlns:p14="http://schemas.microsoft.com/office/powerpoint/2010/main" val="396335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609600"/>
            <a:ext cx="8915400" cy="762000"/>
          </a:xfrm>
        </p:spPr>
        <p:txBody>
          <a:bodyPr/>
          <a:lstStyle/>
          <a:p>
            <a:r>
              <a:rPr lang="en-US" sz="2800" dirty="0"/>
              <a:t>Timeout of Neighbor 11p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37772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Each time a NGV STA receives a 11p frame from a 11p STA, 11p neighbor timer is set to a threshold, e.g. 1000ms, and then counts down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If no 11p frame from 11p neighbor is received until the timer becomes 0, the NGV STA assume no neighbor 11p STAs exist. It can transmit broadcast frames in NGV PPDUs.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9195F0-3FF2-4042-A296-3B7604E11D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76B9E-E7B8-491E-8344-148A3FB7232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  <p:extLst>
      <p:ext uri="{BB962C8B-B14F-4D97-AF65-F5344CB8AC3E}">
        <p14:creationId xmlns:p14="http://schemas.microsoft.com/office/powerpoint/2010/main" val="53166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61975</TotalTime>
  <Words>1132</Words>
  <Application>Microsoft Office PowerPoint</Application>
  <PresentationFormat>On-screen Show (4:3)</PresentationFormat>
  <Paragraphs>172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Garamond</vt:lpstr>
      <vt:lpstr>Times New Roman</vt:lpstr>
      <vt:lpstr>Office Theme</vt:lpstr>
      <vt:lpstr>Document</vt:lpstr>
      <vt:lpstr>NGV Indication within Legacy 11p PPDU</vt:lpstr>
      <vt:lpstr>Recap: NGV and 11P Device Coexistence</vt:lpstr>
      <vt:lpstr>Identification of Source Device Type of 11p PPDU </vt:lpstr>
      <vt:lpstr>Identification of Source Device Type of 11p PPDU </vt:lpstr>
      <vt:lpstr>Identification of Source Device Type of 11p PPDU </vt:lpstr>
      <vt:lpstr>Identification of Source Device Type of 11p PPDU </vt:lpstr>
      <vt:lpstr>Identification of Source Device Type of 11p PPDU </vt:lpstr>
      <vt:lpstr>Broadcast Frame Transmission</vt:lpstr>
      <vt:lpstr>Timeout of Neighbor 11p STA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857</cp:revision>
  <cp:lastPrinted>1601-01-01T00:00:00Z</cp:lastPrinted>
  <dcterms:created xsi:type="dcterms:W3CDTF">2015-10-31T00:33:08Z</dcterms:created>
  <dcterms:modified xsi:type="dcterms:W3CDTF">2019-01-13T05:34:29Z</dcterms:modified>
</cp:coreProperties>
</file>