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>
      <p:cViewPr varScale="1">
        <p:scale>
          <a:sx n="66" d="100"/>
          <a:sy n="66" d="100"/>
        </p:scale>
        <p:origin x="1308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guel Lopez M" userId="c87fad10-2e85-47e3-aa4e-2d55a76fc039" providerId="ADAL" clId="{C2B88A7E-4D81-431B-884F-34994E0B0FE9}"/>
    <pc:docChg chg="delSld modSld">
      <pc:chgData name="Miguel Lopez M" userId="c87fad10-2e85-47e3-aa4e-2d55a76fc039" providerId="ADAL" clId="{C2B88A7E-4D81-431B-884F-34994E0B0FE9}" dt="2019-01-14T01:29:13.419" v="11" actId="2696"/>
      <pc:docMkLst>
        <pc:docMk/>
      </pc:docMkLst>
      <pc:sldChg chg="del">
        <pc:chgData name="Miguel Lopez M" userId="c87fad10-2e85-47e3-aa4e-2d55a76fc039" providerId="ADAL" clId="{C2B88A7E-4D81-431B-884F-34994E0B0FE9}" dt="2019-01-14T01:29:13.419" v="11" actId="2696"/>
        <pc:sldMkLst>
          <pc:docMk/>
          <pc:sldMk cId="0" sldId="264"/>
        </pc:sldMkLst>
      </pc:sldChg>
      <pc:sldChg chg="modSp">
        <pc:chgData name="Miguel Lopez M" userId="c87fad10-2e85-47e3-aa4e-2d55a76fc039" providerId="ADAL" clId="{C2B88A7E-4D81-431B-884F-34994E0B0FE9}" dt="2019-01-14T01:26:36.891" v="10" actId="20577"/>
        <pc:sldMkLst>
          <pc:docMk/>
          <pc:sldMk cId="3367042438" sldId="265"/>
        </pc:sldMkLst>
        <pc:spChg chg="mod">
          <ac:chgData name="Miguel Lopez M" userId="c87fad10-2e85-47e3-aa4e-2d55a76fc039" providerId="ADAL" clId="{C2B88A7E-4D81-431B-884F-34994E0B0FE9}" dt="2019-01-14T01:26:36.891" v="10" actId="20577"/>
          <ac:spMkLst>
            <pc:docMk/>
            <pc:sldMk cId="3367042438" sldId="265"/>
            <ac:spMk id="10242" creationId="{00000000-0000-0000-0000-000000000000}"/>
          </ac:spMkLst>
        </pc:spChg>
      </pc:sldChg>
    </pc:docChg>
  </pc:docChgLst>
  <pc:docChgLst>
    <pc:chgData name="Miguel Lopez M" userId="c87fad10-2e85-47e3-aa4e-2d55a76fc039" providerId="ADAL" clId="{D7670CA9-CDC3-4900-AEB8-317F1E82E03B}"/>
    <pc:docChg chg="undo custSel addSld delSld modSld sldOrd modMainMaster">
      <pc:chgData name="Miguel Lopez M" userId="c87fad10-2e85-47e3-aa4e-2d55a76fc039" providerId="ADAL" clId="{D7670CA9-CDC3-4900-AEB8-317F1E82E03B}" dt="2019-01-13T17:43:27.530" v="2366" actId="20577"/>
      <pc:docMkLst>
        <pc:docMk/>
      </pc:docMkLst>
      <pc:sldChg chg="modSp">
        <pc:chgData name="Miguel Lopez M" userId="c87fad10-2e85-47e3-aa4e-2d55a76fc039" providerId="ADAL" clId="{D7670CA9-CDC3-4900-AEB8-317F1E82E03B}" dt="2019-01-11T12:35:30.318" v="2297" actId="20577"/>
        <pc:sldMkLst>
          <pc:docMk/>
          <pc:sldMk cId="0" sldId="256"/>
        </pc:sldMkLst>
        <pc:spChg chg="mod">
          <ac:chgData name="Miguel Lopez M" userId="c87fad10-2e85-47e3-aa4e-2d55a76fc039" providerId="ADAL" clId="{D7670CA9-CDC3-4900-AEB8-317F1E82E03B}" dt="2019-01-11T12:27:43.164" v="212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iguel Lopez M" userId="c87fad10-2e85-47e3-aa4e-2d55a76fc039" providerId="ADAL" clId="{D7670CA9-CDC3-4900-AEB8-317F1E82E03B}" dt="2019-01-11T12:35:26.412" v="2296" actId="1036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Miguel Lopez M" userId="c87fad10-2e85-47e3-aa4e-2d55a76fc039" providerId="ADAL" clId="{D7670CA9-CDC3-4900-AEB8-317F1E82E03B}" dt="2019-01-11T12:35:23.224" v="2287" actId="1036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Miguel Lopez M" userId="c87fad10-2e85-47e3-aa4e-2d55a76fc039" providerId="ADAL" clId="{D7670CA9-CDC3-4900-AEB8-317F1E82E03B}" dt="2019-01-11T12:35:30.318" v="2297" actId="20577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">
        <pc:chgData name="Miguel Lopez M" userId="c87fad10-2e85-47e3-aa4e-2d55a76fc039" providerId="ADAL" clId="{D7670CA9-CDC3-4900-AEB8-317F1E82E03B}" dt="2019-01-11T12:34:04.639" v="2265" actId="20577"/>
        <pc:sldMkLst>
          <pc:docMk/>
          <pc:sldMk cId="0" sldId="257"/>
        </pc:sldMkLst>
        <pc:spChg chg="mod">
          <ac:chgData name="Miguel Lopez M" userId="c87fad10-2e85-47e3-aa4e-2d55a76fc039" providerId="ADAL" clId="{D7670CA9-CDC3-4900-AEB8-317F1E82E03B}" dt="2019-01-11T12:34:04.639" v="2265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">
        <pc:chgData name="Miguel Lopez M" userId="c87fad10-2e85-47e3-aa4e-2d55a76fc039" providerId="ADAL" clId="{D7670CA9-CDC3-4900-AEB8-317F1E82E03B}" dt="2019-01-11T12:36:55.132" v="2308" actId="20577"/>
        <pc:sldMkLst>
          <pc:docMk/>
          <pc:sldMk cId="0" sldId="262"/>
        </pc:sldMkLst>
        <pc:spChg chg="mod">
          <ac:chgData name="Miguel Lopez M" userId="c87fad10-2e85-47e3-aa4e-2d55a76fc039" providerId="ADAL" clId="{D7670CA9-CDC3-4900-AEB8-317F1E82E03B}" dt="2019-01-11T09:57:50.678" v="267" actId="20577"/>
          <ac:spMkLst>
            <pc:docMk/>
            <pc:sldMk cId="0" sldId="262"/>
            <ac:spMk id="9217" creationId="{00000000-0000-0000-0000-000000000000}"/>
          </ac:spMkLst>
        </pc:spChg>
        <pc:spChg chg="mod">
          <ac:chgData name="Miguel Lopez M" userId="c87fad10-2e85-47e3-aa4e-2d55a76fc039" providerId="ADAL" clId="{D7670CA9-CDC3-4900-AEB8-317F1E82E03B}" dt="2019-01-11T12:36:55.132" v="2308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">
        <pc:chgData name="Miguel Lopez M" userId="c87fad10-2e85-47e3-aa4e-2d55a76fc039" providerId="ADAL" clId="{D7670CA9-CDC3-4900-AEB8-317F1E82E03B}" dt="2019-01-11T12:15:18.591" v="1433" actId="20577"/>
        <pc:sldMkLst>
          <pc:docMk/>
          <pc:sldMk cId="0" sldId="263"/>
        </pc:sldMkLst>
        <pc:spChg chg="mod">
          <ac:chgData name="Miguel Lopez M" userId="c87fad10-2e85-47e3-aa4e-2d55a76fc039" providerId="ADAL" clId="{D7670CA9-CDC3-4900-AEB8-317F1E82E03B}" dt="2019-01-11T09:57:56.522" v="281" actId="20577"/>
          <ac:spMkLst>
            <pc:docMk/>
            <pc:sldMk cId="0" sldId="263"/>
            <ac:spMk id="10241" creationId="{00000000-0000-0000-0000-000000000000}"/>
          </ac:spMkLst>
        </pc:spChg>
        <pc:spChg chg="mod">
          <ac:chgData name="Miguel Lopez M" userId="c87fad10-2e85-47e3-aa4e-2d55a76fc039" providerId="ADAL" clId="{D7670CA9-CDC3-4900-AEB8-317F1E82E03B}" dt="2019-01-11T12:15:18.591" v="1433" actId="20577"/>
          <ac:spMkLst>
            <pc:docMk/>
            <pc:sldMk cId="0" sldId="263"/>
            <ac:spMk id="10242" creationId="{00000000-0000-0000-0000-000000000000}"/>
          </ac:spMkLst>
        </pc:spChg>
      </pc:sldChg>
      <pc:sldChg chg="addSp delSp modSp add">
        <pc:chgData name="Miguel Lopez M" userId="c87fad10-2e85-47e3-aa4e-2d55a76fc039" providerId="ADAL" clId="{D7670CA9-CDC3-4900-AEB8-317F1E82E03B}" dt="2019-01-11T12:42:17.770" v="2361" actId="20577"/>
        <pc:sldMkLst>
          <pc:docMk/>
          <pc:sldMk cId="3367042438" sldId="265"/>
        </pc:sldMkLst>
        <pc:spChg chg="mod">
          <ac:chgData name="Miguel Lopez M" userId="c87fad10-2e85-47e3-aa4e-2d55a76fc039" providerId="ADAL" clId="{D7670CA9-CDC3-4900-AEB8-317F1E82E03B}" dt="2019-01-11T10:10:45.711" v="879" actId="20577"/>
          <ac:spMkLst>
            <pc:docMk/>
            <pc:sldMk cId="3367042438" sldId="265"/>
            <ac:spMk id="10241" creationId="{00000000-0000-0000-0000-000000000000}"/>
          </ac:spMkLst>
        </pc:spChg>
        <pc:spChg chg="mod">
          <ac:chgData name="Miguel Lopez M" userId="c87fad10-2e85-47e3-aa4e-2d55a76fc039" providerId="ADAL" clId="{D7670CA9-CDC3-4900-AEB8-317F1E82E03B}" dt="2019-01-11T12:42:17.770" v="2361" actId="20577"/>
          <ac:spMkLst>
            <pc:docMk/>
            <pc:sldMk cId="3367042438" sldId="265"/>
            <ac:spMk id="10242" creationId="{00000000-0000-0000-0000-000000000000}"/>
          </ac:spMkLst>
        </pc:spChg>
        <pc:picChg chg="add del mod">
          <ac:chgData name="Miguel Lopez M" userId="c87fad10-2e85-47e3-aa4e-2d55a76fc039" providerId="ADAL" clId="{D7670CA9-CDC3-4900-AEB8-317F1E82E03B}" dt="2019-01-11T11:59:06.454" v="1022" actId="478"/>
          <ac:picMkLst>
            <pc:docMk/>
            <pc:sldMk cId="3367042438" sldId="265"/>
            <ac:picMk id="2" creationId="{942C710F-6490-4925-A04E-F8056FC110D6}"/>
          </ac:picMkLst>
        </pc:picChg>
        <pc:picChg chg="add mod">
          <ac:chgData name="Miguel Lopez M" userId="c87fad10-2e85-47e3-aa4e-2d55a76fc039" providerId="ADAL" clId="{D7670CA9-CDC3-4900-AEB8-317F1E82E03B}" dt="2019-01-11T12:16:17.158" v="1472" actId="1037"/>
          <ac:picMkLst>
            <pc:docMk/>
            <pc:sldMk cId="3367042438" sldId="265"/>
            <ac:picMk id="3" creationId="{66A204E4-551A-4734-A0B5-DA32119D65B7}"/>
          </ac:picMkLst>
        </pc:picChg>
      </pc:sldChg>
      <pc:sldChg chg="delSp modSp add">
        <pc:chgData name="Miguel Lopez M" userId="c87fad10-2e85-47e3-aa4e-2d55a76fc039" providerId="ADAL" clId="{D7670CA9-CDC3-4900-AEB8-317F1E82E03B}" dt="2019-01-11T12:40:02.657" v="2346" actId="20577"/>
        <pc:sldMkLst>
          <pc:docMk/>
          <pc:sldMk cId="3798413108" sldId="266"/>
        </pc:sldMkLst>
        <pc:spChg chg="mod">
          <ac:chgData name="Miguel Lopez M" userId="c87fad10-2e85-47e3-aa4e-2d55a76fc039" providerId="ADAL" clId="{D7670CA9-CDC3-4900-AEB8-317F1E82E03B}" dt="2019-01-11T12:18:20.272" v="1482" actId="20577"/>
          <ac:spMkLst>
            <pc:docMk/>
            <pc:sldMk cId="3798413108" sldId="266"/>
            <ac:spMk id="10241" creationId="{00000000-0000-0000-0000-000000000000}"/>
          </ac:spMkLst>
        </pc:spChg>
        <pc:spChg chg="mod">
          <ac:chgData name="Miguel Lopez M" userId="c87fad10-2e85-47e3-aa4e-2d55a76fc039" providerId="ADAL" clId="{D7670CA9-CDC3-4900-AEB8-317F1E82E03B}" dt="2019-01-11T12:40:02.657" v="2346" actId="20577"/>
          <ac:spMkLst>
            <pc:docMk/>
            <pc:sldMk cId="3798413108" sldId="266"/>
            <ac:spMk id="10242" creationId="{00000000-0000-0000-0000-000000000000}"/>
          </ac:spMkLst>
        </pc:spChg>
        <pc:picChg chg="del">
          <ac:chgData name="Miguel Lopez M" userId="c87fad10-2e85-47e3-aa4e-2d55a76fc039" providerId="ADAL" clId="{D7670CA9-CDC3-4900-AEB8-317F1E82E03B}" dt="2019-01-11T12:13:11.321" v="1370" actId="478"/>
          <ac:picMkLst>
            <pc:docMk/>
            <pc:sldMk cId="3798413108" sldId="266"/>
            <ac:picMk id="3" creationId="{66A204E4-551A-4734-A0B5-DA32119D65B7}"/>
          </ac:picMkLst>
        </pc:picChg>
      </pc:sldChg>
      <pc:sldChg chg="modSp add ord">
        <pc:chgData name="Miguel Lopez M" userId="c87fad10-2e85-47e3-aa4e-2d55a76fc039" providerId="ADAL" clId="{D7670CA9-CDC3-4900-AEB8-317F1E82E03B}" dt="2019-01-13T17:42:52.184" v="2362" actId="20577"/>
        <pc:sldMkLst>
          <pc:docMk/>
          <pc:sldMk cId="3648334985" sldId="267"/>
        </pc:sldMkLst>
        <pc:spChg chg="mod">
          <ac:chgData name="Miguel Lopez M" userId="c87fad10-2e85-47e3-aa4e-2d55a76fc039" providerId="ADAL" clId="{D7670CA9-CDC3-4900-AEB8-317F1E82E03B}" dt="2019-01-11T12:23:51.163" v="1856" actId="20577"/>
          <ac:spMkLst>
            <pc:docMk/>
            <pc:sldMk cId="3648334985" sldId="267"/>
            <ac:spMk id="10241" creationId="{00000000-0000-0000-0000-000000000000}"/>
          </ac:spMkLst>
        </pc:spChg>
        <pc:spChg chg="mod">
          <ac:chgData name="Miguel Lopez M" userId="c87fad10-2e85-47e3-aa4e-2d55a76fc039" providerId="ADAL" clId="{D7670CA9-CDC3-4900-AEB8-317F1E82E03B}" dt="2019-01-11T12:42:07.679" v="2360" actId="20577"/>
          <ac:spMkLst>
            <pc:docMk/>
            <pc:sldMk cId="3648334985" sldId="267"/>
            <ac:spMk id="10242" creationId="{00000000-0000-0000-0000-000000000000}"/>
          </ac:spMkLst>
        </pc:spChg>
      </pc:sldChg>
      <pc:sldMasterChg chg="modSp">
        <pc:chgData name="Miguel Lopez M" userId="c87fad10-2e85-47e3-aa4e-2d55a76fc039" providerId="ADAL" clId="{D7670CA9-CDC3-4900-AEB8-317F1E82E03B}" dt="2019-01-13T17:43:27.530" v="2366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D7670CA9-CDC3-4900-AEB8-317F1E82E03B}" dt="2019-01-13T17:43:27.530" v="236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Miguel Lopez M" userId="c87fad10-2e85-47e3-aa4e-2d55a76fc039" providerId="ADAL" clId="{26BE530C-D908-403E-817E-50BB8FD905C8}"/>
    <pc:docChg chg="modSld">
      <pc:chgData name="Miguel Lopez M" userId="c87fad10-2e85-47e3-aa4e-2d55a76fc039" providerId="ADAL" clId="{26BE530C-D908-403E-817E-50BB8FD905C8}" dt="2019-01-13T18:08:36.010" v="1" actId="20577"/>
      <pc:docMkLst>
        <pc:docMk/>
      </pc:docMkLst>
      <pc:sldChg chg="modSp">
        <pc:chgData name="Miguel Lopez M" userId="c87fad10-2e85-47e3-aa4e-2d55a76fc039" providerId="ADAL" clId="{26BE530C-D908-403E-817E-50BB8FD905C8}" dt="2019-01-13T18:08:36.010" v="1" actId="20577"/>
        <pc:sldMkLst>
          <pc:docMk/>
          <pc:sldMk cId="0" sldId="257"/>
        </pc:sldMkLst>
        <pc:spChg chg="mod">
          <ac:chgData name="Miguel Lopez M" userId="c87fad10-2e85-47e3-aa4e-2d55a76fc039" providerId="ADAL" clId="{26BE530C-D908-403E-817E-50BB8FD905C8}" dt="2019-01-13T18:08:36.010" v="1" actId="20577"/>
          <ac:spMkLst>
            <pc:docMk/>
            <pc:sldMk cId="0" sldId="257"/>
            <ac:spMk id="4098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5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00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73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802.11-19/0067r0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sv-SE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concerning MC-OOK and CIDs 212 and 665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1204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876583"/>
              </p:ext>
            </p:extLst>
          </p:nvPr>
        </p:nvGraphicFramePr>
        <p:xfrm>
          <a:off x="520700" y="3254152"/>
          <a:ext cx="8137525" cy="255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3254152"/>
                        <a:ext cx="8137525" cy="2551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91283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sv-SE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discusses issues with draft P802.11/D1.1 as pointed out in CIDs 212 and 665, and proposes </a:t>
            </a:r>
            <a:r>
              <a:rPr lang="en-GB"/>
              <a:t>a resolution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sv-SE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Discussion (1)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MC-OOK is a new concept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To the best of our knowledge MC-OOK appeared for the first time in .11ba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use of MC-OOK is mandatory in the current version of the draft (P802.11ba/D1.1), for example: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P85L21: </a:t>
            </a:r>
            <a:r>
              <a:rPr lang="en-US" i="1" dirty="0"/>
              <a:t>For  LDR,  the  WUR-Sync  field  shall  be  constructed  as  a  MC-OOK  signal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P88L31: </a:t>
            </a:r>
            <a:r>
              <a:rPr lang="en-US" i="1" dirty="0"/>
              <a:t>The encoded binary data shall be modulated using MC-OOK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current draft P802.11ba/D1.1 lacks a definition of MC-OOK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Examples of MC-OOK are given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sv-SE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Discussion (2)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Without a definition of MC-OOK the spec would be inconsistent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802.11 standard ought to be consistent. The current draft P802.11/D1.1 is inconsistent since it mandates the use of a new modulation technique but does not define what it is. An example is not a definition.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TGba</a:t>
            </a:r>
            <a:r>
              <a:rPr lang="en-US" dirty="0"/>
              <a:t> agreed to not specify a concrete waveform to generate the ON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Vendors should be able to optimize the ON waveforms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sv-SE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Proposed way forward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820668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MC-OOK in Draft 1.1, P83L1, mimicking the VHT definition in </a:t>
            </a:r>
            <a:r>
              <a:rPr lang="en-US" dirty="0" err="1"/>
              <a:t>Eq</a:t>
            </a:r>
            <a:r>
              <a:rPr lang="en-US" dirty="0"/>
              <a:t> (21-13) of 802.11-16: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this definition vendors are able to choose the frequency domain symbols and optimize the ON waveform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definition would make the draft consistent</a:t>
            </a:r>
          </a:p>
          <a:p>
            <a:pPr marL="0" indent="0"/>
            <a:r>
              <a:rPr lang="en-US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A204E4-551A-4734-A0B5-DA32119D65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2636912"/>
            <a:ext cx="7208291" cy="2387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042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sv-SE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Conclusion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has been pointed out that the current draft P802.11/D1.1 is inconsistent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solution has been proposed in slide 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proposal follows previous versions of the standard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proposed solution gives flexibility in the design of the ON symbols, allowing vendors to optimize the waveform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4131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sv-SE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update the .11ba draft D1.1 as proposed in slide 5?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Y/N/A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3349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192</TotalTime>
  <Words>482</Words>
  <Application>Microsoft Office PowerPoint</Application>
  <PresentationFormat>On-screen Show (4:3)</PresentationFormat>
  <Paragraphs>89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MS Gothic</vt:lpstr>
      <vt:lpstr>Arial</vt:lpstr>
      <vt:lpstr>Arial Unicode MS</vt:lpstr>
      <vt:lpstr>Times New Roman</vt:lpstr>
      <vt:lpstr>Office Theme</vt:lpstr>
      <vt:lpstr>Document</vt:lpstr>
      <vt:lpstr>Discussion concerning MC-OOK and CIDs 212 and 665</vt:lpstr>
      <vt:lpstr>Abstract</vt:lpstr>
      <vt:lpstr>Discussion (1)</vt:lpstr>
      <vt:lpstr>Discussion (2)</vt:lpstr>
      <vt:lpstr>Proposed way forward</vt:lpstr>
      <vt:lpstr>Conclusion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concerning MC-OOK and CIDs 212 and 665</dc:title>
  <dc:creator>Miguel Lopez M</dc:creator>
  <cp:lastModifiedBy>Miguel Lopez M</cp:lastModifiedBy>
  <cp:revision>50</cp:revision>
  <cp:lastPrinted>1601-01-01T00:00:00Z</cp:lastPrinted>
  <dcterms:created xsi:type="dcterms:W3CDTF">2019-01-11T09:36:54Z</dcterms:created>
  <dcterms:modified xsi:type="dcterms:W3CDTF">2019-01-14T01:29:15Z</dcterms:modified>
</cp:coreProperties>
</file>