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68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046" autoAdjust="0"/>
    <p:restoredTop sz="94660"/>
  </p:normalViewPr>
  <p:slideViewPr>
    <p:cSldViewPr>
      <p:cViewPr varScale="1">
        <p:scale>
          <a:sx n="87" d="100"/>
          <a:sy n="87" d="100"/>
        </p:scale>
        <p:origin x="168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4T08:58:46.896" idx="2">
    <p:pos x="10" y="10"/>
    <p:text>I've changed the first item under the objective, but if this is just a copy from the orignial RTA TIG, feel free to reject the changes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[3]):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Improvements with only one direction (uplink)[1]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the worst-case latency, low jitter and reliability requirements identified in the RTA TIG report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“11-18-2009-03-0rta-rta-report-draft</a:t>
            </a:r>
          </a:p>
          <a:p>
            <a:pPr marL="0" indent="0"/>
            <a:r>
              <a:rPr lang="en-US" sz="1600" b="0" dirty="0"/>
              <a:t>[2] Karthik, Allan Jones, “11-18-2098-01-0rta-packet-prioritization-issues-followup</a:t>
            </a:r>
          </a:p>
          <a:p>
            <a:pPr marL="0" indent="0"/>
            <a:r>
              <a:rPr lang="en-US" sz="1600" b="0" dirty="0"/>
              <a:t>[3] Dave Cavalcanti et al, “11-18-1892 Time-Aware shaping (802.1Qbv) support in the 802.11 MAC.” </a:t>
            </a:r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46397</TotalTime>
  <Words>792</Words>
  <Application>Microsoft Office PowerPoint</Application>
  <PresentationFormat>全屏显示(4:3)</PresentationFormat>
  <Paragraphs>168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92</cp:revision>
  <cp:lastPrinted>1601-01-01T00:00:00Z</cp:lastPrinted>
  <dcterms:created xsi:type="dcterms:W3CDTF">2018-07-29T21:13:13Z</dcterms:created>
  <dcterms:modified xsi:type="dcterms:W3CDTF">2019-01-14T22:41:55Z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2019-01-04 18:17:33Z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