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76" r:id="rId6"/>
    <p:sldId id="333" r:id="rId7"/>
    <p:sldId id="273" r:id="rId8"/>
    <p:sldId id="334" r:id="rId9"/>
    <p:sldId id="299" r:id="rId10"/>
    <p:sldId id="335" r:id="rId11"/>
    <p:sldId id="331" r:id="rId12"/>
    <p:sldId id="323" r:id="rId13"/>
    <p:sldId id="284" r:id="rId14"/>
    <p:sldId id="324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751" autoAdjust="0"/>
    <p:restoredTop sz="94619" autoAdjust="0"/>
  </p:normalViewPr>
  <p:slideViewPr>
    <p:cSldViewPr>
      <p:cViewPr varScale="1">
        <p:scale>
          <a:sx n="103" d="100"/>
          <a:sy n="103" d="100"/>
        </p:scale>
        <p:origin x="101" y="221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680" y="2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802.11-yy/1065r1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6499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079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564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164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7687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3141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5657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162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802.11-19/0056r0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7262" y="288875"/>
            <a:ext cx="2303451" cy="273050"/>
          </a:xfrm>
        </p:spPr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CR for CID 1105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2019-01-11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8010704"/>
              </p:ext>
            </p:extLst>
          </p:nvPr>
        </p:nvGraphicFramePr>
        <p:xfrm>
          <a:off x="2319338" y="3932238"/>
          <a:ext cx="7181850" cy="219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3" name="Document" r:id="rId4" imgW="8290118" imgH="2528378" progId="Word.Document.8">
                  <p:embed/>
                </p:oleObj>
              </mc:Choice>
              <mc:Fallback>
                <p:oleObj name="Document" r:id="rId4" imgW="8290118" imgH="252837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9338" y="3932238"/>
                        <a:ext cx="7181850" cy="21939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8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03512" y="1700809"/>
            <a:ext cx="8784976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/>
              <a:t>[1] IEEE P802.11ba Draft 1.1, Nov. 2018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[2] IEEE 802.11-17/1386r6, Examining 802.11ba Usage Models for Mainstream Devices, Sept. 2017 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[3] IEEE P802.11RevMD Draft 1.0, Feb. 2018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[4] IEEE 802.11-18/1554r0, Providing Neighboring BSS Discovery Frame Offset, September 2018</a:t>
            </a:r>
          </a:p>
          <a:p>
            <a:pPr marL="0" indent="0"/>
            <a:endParaRPr lang="en-US" sz="2000" kern="0" dirty="0"/>
          </a:p>
          <a:p>
            <a:pPr marL="0" indent="0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395" y="1548036"/>
            <a:ext cx="7770813" cy="4113213"/>
          </a:xfrm>
        </p:spPr>
        <p:txBody>
          <a:bodyPr/>
          <a:lstStyle/>
          <a:p>
            <a:pPr marL="0" indent="0"/>
            <a:r>
              <a:rPr lang="en-US" dirty="0"/>
              <a:t>Do you agree with the CR for CID 1105 as contained in 11-19/0057r0?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Y/N/A:</a:t>
            </a:r>
          </a:p>
        </p:txBody>
      </p:sp>
    </p:spTree>
    <p:extLst>
      <p:ext uri="{BB962C8B-B14F-4D97-AF65-F5344CB8AC3E}">
        <p14:creationId xmlns:p14="http://schemas.microsoft.com/office/powerpoint/2010/main" val="896371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47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contribution, we discuss CID 1105 and its resolutions.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CID 1105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47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DCDE62D-42FB-43F5-B4DA-85102128E8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775084"/>
              </p:ext>
            </p:extLst>
          </p:nvPr>
        </p:nvGraphicFramePr>
        <p:xfrm>
          <a:off x="1703512" y="2940528"/>
          <a:ext cx="8496964" cy="18566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7431">
                  <a:extLst>
                    <a:ext uri="{9D8B030D-6E8A-4147-A177-3AD203B41FA5}">
                      <a16:colId xmlns:a16="http://schemas.microsoft.com/office/drawing/2014/main" val="2821999165"/>
                    </a:ext>
                  </a:extLst>
                </a:gridCol>
                <a:gridCol w="1056745">
                  <a:extLst>
                    <a:ext uri="{9D8B030D-6E8A-4147-A177-3AD203B41FA5}">
                      <a16:colId xmlns:a16="http://schemas.microsoft.com/office/drawing/2014/main" val="279812025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79848226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91086156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390151225"/>
                    </a:ext>
                  </a:extLst>
                </a:gridCol>
                <a:gridCol w="3168372">
                  <a:extLst>
                    <a:ext uri="{9D8B030D-6E8A-4147-A177-3AD203B41FA5}">
                      <a16:colId xmlns:a16="http://schemas.microsoft.com/office/drawing/2014/main" val="946621930"/>
                    </a:ext>
                  </a:extLst>
                </a:gridCol>
              </a:tblGrid>
              <a:tr h="46924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400" dirty="0">
                          <a:effectLst/>
                        </a:rPr>
                        <a:t>CID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400" dirty="0">
                          <a:effectLst/>
                        </a:rPr>
                        <a:t>Commenter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400" dirty="0">
                          <a:effectLst/>
                        </a:rPr>
                        <a:t>P.L.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400" dirty="0">
                          <a:effectLst/>
                        </a:rPr>
                        <a:t>Clause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400" dirty="0">
                          <a:effectLst/>
                        </a:rPr>
                        <a:t>Comment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400" dirty="0">
                          <a:effectLst/>
                        </a:rPr>
                        <a:t>Proposed Change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2482501"/>
                  </a:ext>
                </a:extLst>
              </a:tr>
              <a:tr h="138738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400" dirty="0">
                          <a:effectLst/>
                        </a:rPr>
                        <a:t>1105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400" dirty="0">
                          <a:effectLst/>
                        </a:rPr>
                        <a:t>Xiaofei Wang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400" dirty="0">
                          <a:effectLst/>
                        </a:rPr>
                        <a:t>36.29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9.4.2.276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400" dirty="0">
                          <a:effectLst/>
                        </a:rPr>
                        <a:t>A WUR Discovery frame offset compared to current TBTT of the transmitting AP may be beneficial and enable a discovering STA to quickly switching through different channels to scan for WUR discovery frames.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400" dirty="0">
                          <a:effectLst/>
                        </a:rPr>
                        <a:t>Add a field of "WUR Discovery frame offset" to indicate the offset of current TBTT of WUR discovery frames to enable a discovering STA to quickly switching through different channels to scan for </a:t>
                      </a:r>
                      <a:r>
                        <a:rPr lang="en-US" sz="1400" dirty="0" err="1">
                          <a:effectLst/>
                        </a:rPr>
                        <a:t>Wur</a:t>
                      </a:r>
                      <a:r>
                        <a:rPr lang="en-US" sz="1400" dirty="0">
                          <a:effectLst/>
                        </a:rPr>
                        <a:t> discovery frames.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1298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3428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Introduction 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1464" y="1187996"/>
            <a:ext cx="9649072" cy="48332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TGba</a:t>
            </a:r>
            <a:r>
              <a:rPr lang="en-US" dirty="0"/>
              <a:t> has agreed to advertise Neighboring BSS’s Discovery information in the WUR Discovery element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Information includes Short-SSID, BSSID, WUR Discovery Period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Such information is meant to make it easier for the WUR non-AP STA to receive the Discovery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WUR non-AP STAs can use its </a:t>
            </a:r>
            <a:r>
              <a:rPr lang="en-US" dirty="0" err="1"/>
              <a:t>WURx</a:t>
            </a:r>
            <a:r>
              <a:rPr lang="en-US" dirty="0"/>
              <a:t> to scan for WUR Discovery frames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conduct ultra-low power location scan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identify suitable APs for roaming purpose when link quality degrades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case of WUR scanning for roaming purposes, it is desirable to identify suitable APs quickly to avoid becoming a sticky client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EFD20F2-A332-4F49-8C54-9139DB2B2B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2680" y="2498093"/>
            <a:ext cx="4981276" cy="787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Introduction (2/2)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1464" y="1187996"/>
            <a:ext cx="9649072" cy="48332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However, WUR Discovery Period may be very long and WUR non-AP may need to monitor each of the Discovery Channels for a long period of time to receive a WUR Discovery frame of a particular indicated AP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More precise information may help WUR non-AP to identify the timing of the WUR Discovery frame and allows a faster WUR Scanning process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a WUR non-AP STA may switch to different Discovery channels at desired time to scan for WUR Discovery frames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2119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464" y="347564"/>
            <a:ext cx="9505057" cy="1065213"/>
          </a:xfrm>
        </p:spPr>
        <p:txBody>
          <a:bodyPr/>
          <a:lstStyle/>
          <a:p>
            <a:br>
              <a:rPr lang="en-US" sz="2800" dirty="0"/>
            </a:br>
            <a:r>
              <a:rPr lang="en-US" sz="2800" dirty="0"/>
              <a:t>Need to Provide Neighboring BSS’s Discovery frame offset 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3472" y="1628800"/>
            <a:ext cx="943304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WUR Discovery Period may be very long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WUR Discovery Period can be indicated in 16 bits, and therefore may be 1 – 65536 TU long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Each TU is 1024 us, so the WUR Discovery Period may be longer than 67s, much longer than the 100ms periods that are typical for regular beacons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Monitoring a Discovery Channel using the </a:t>
            </a:r>
            <a:r>
              <a:rPr lang="en-US" sz="2000" dirty="0" err="1"/>
              <a:t>WURx</a:t>
            </a:r>
            <a:r>
              <a:rPr lang="en-US" sz="2000" dirty="0"/>
              <a:t> without knowing when the WUR Discovery frame is transmitted takes a long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Each scanning WUR non-AP STA needs to monitor a Discovery Channel for at least the Discovery Period to receive a WUR Discovery frame from a particular indicated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It is easier to provide a more precise timing for the WUR Discovery frame by providing the Discovery frame offset for neighboring BSSs.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Similar TBTT offsets for regular beacons provide efficiency and scheduling advantages for non-AP STA’s using Reduced Neighbor Reports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More precise timing allows WUR STAs to switch Discovery Channels for faster WUR Scanning as shown in the following slide</a:t>
            </a:r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197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464" y="347564"/>
            <a:ext cx="9505057" cy="1065213"/>
          </a:xfrm>
        </p:spPr>
        <p:txBody>
          <a:bodyPr/>
          <a:lstStyle/>
          <a:p>
            <a:br>
              <a:rPr lang="en-US" sz="2800" dirty="0"/>
            </a:br>
            <a:r>
              <a:rPr lang="en-US" sz="2800" dirty="0"/>
              <a:t>Need to Provide Neighboring BSS’s Discovery frame offset (2/2)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3472" y="1628800"/>
            <a:ext cx="9433049" cy="4113213"/>
          </a:xfrm>
        </p:spPr>
        <p:txBody>
          <a:bodyPr/>
          <a:lstStyle/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85F0F59-D1EB-4575-9E83-86716F3B8F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3243" y="1752242"/>
            <a:ext cx="6700149" cy="4383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803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9496" y="347564"/>
            <a:ext cx="9433047" cy="1065213"/>
          </a:xfrm>
        </p:spPr>
        <p:txBody>
          <a:bodyPr/>
          <a:lstStyle/>
          <a:p>
            <a:r>
              <a:rPr lang="en-US" dirty="0"/>
              <a:t>Indicating WUR Discovery frame offset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512" y="1124745"/>
            <a:ext cx="864096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WUR Discovery frame offset may be included in the WUR Discovery element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Optional 2-bytes element in the WUR AP subfield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WUR Discovery frame offset in TUs, rounded down to the closest TU, from the transmitting AP’s TBTT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Transmitting AP advertises its own WUR Discovery frame offset so that neighbor APs may include such information in their own WUR Discovery element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WUR non-AP STA may use such information to scan for relevant APs’ WUR Discovery frame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would allow the WUR non-AP STA to switch Discovery channels when conducting WUR scanning to quickly receive all desired WUR Discovery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also allows some power savings</a:t>
            </a:r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692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7488" y="1548036"/>
            <a:ext cx="9000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discussed CID 1105 and proposed a resolution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Propose to add a WUR Discovery Frame Offset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Such information can be included in the WUR Discovery element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allows WUR non-AP STA to switch to different Discovery Channels for faster WUR scanning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93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49B6FD7-A7EF-4FFA-B3AA-4E285A044B96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0C680F0-332A-4214-AC5B-BC3BBD5CFB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16961</TotalTime>
  <Words>949</Words>
  <Application>Microsoft Office PowerPoint</Application>
  <PresentationFormat>Widescreen</PresentationFormat>
  <Paragraphs>156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 Unicode MS</vt:lpstr>
      <vt:lpstr>Malgun Gothic</vt:lpstr>
      <vt:lpstr>MS Gothic</vt:lpstr>
      <vt:lpstr>Arial</vt:lpstr>
      <vt:lpstr>Times New Roman</vt:lpstr>
      <vt:lpstr>Office Theme</vt:lpstr>
      <vt:lpstr>Microsoft Word 97 - 2003 Document</vt:lpstr>
      <vt:lpstr>CR for CID 1105</vt:lpstr>
      <vt:lpstr>PowerPoint Presentation</vt:lpstr>
      <vt:lpstr>PowerPoint Presentation</vt:lpstr>
      <vt:lpstr>Introduction (1/2)</vt:lpstr>
      <vt:lpstr>Introduction (2/2)</vt:lpstr>
      <vt:lpstr> Need to Provide Neighboring BSS’s Discovery frame offset (1/2)</vt:lpstr>
      <vt:lpstr> Need to Provide Neighboring BSS’s Discovery frame offset (2/2)</vt:lpstr>
      <vt:lpstr>Indicating WUR Discovery frame offset</vt:lpstr>
      <vt:lpstr>Conclusion</vt:lpstr>
      <vt:lpstr>PowerPoint Presentation</vt:lpstr>
      <vt:lpstr>SP 1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Providing Neighboring BSS Discovery Frame Offset</dc:title>
  <dc:creator>Xiaofei.Wang@InterDigital.com</dc:creator>
  <cp:lastModifiedBy>Xiaofei Wang</cp:lastModifiedBy>
  <cp:revision>324</cp:revision>
  <cp:lastPrinted>1601-01-01T00:00:00Z</cp:lastPrinted>
  <dcterms:created xsi:type="dcterms:W3CDTF">2014-04-14T10:59:07Z</dcterms:created>
  <dcterms:modified xsi:type="dcterms:W3CDTF">2019-01-13T05:51:11Z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