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1" r:id="rId4"/>
    <p:sldId id="269" r:id="rId5"/>
    <p:sldId id="270" r:id="rId6"/>
    <p:sldId id="261" r:id="rId7"/>
    <p:sldId id="262" r:id="rId8"/>
    <p:sldId id="264" r:id="rId9"/>
    <p:sldId id="266" r:id="rId10"/>
    <p:sldId id="26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6" d="100"/>
          <a:sy n="76" d="100"/>
        </p:scale>
        <p:origin x="53" y="49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Bahar</a:t>
            </a:r>
            <a:r>
              <a:rPr lang="en-GB" dirty="0" smtClean="0"/>
              <a:t> Sadeghi, Intel Corp.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Bahar</a:t>
            </a:r>
            <a:r>
              <a:rPr lang="en-GB" dirty="0" smtClean="0"/>
              <a:t> Sadeghi, </a:t>
            </a:r>
            <a:r>
              <a:rPr lang="en-GB" dirty="0" err="1" smtClean="0"/>
              <a:t>Interl</a:t>
            </a:r>
            <a:r>
              <a:rPr lang="en-GB" dirty="0" smtClean="0"/>
              <a:t> Corp.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802.11-19/0042r1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Bahar</a:t>
            </a:r>
            <a:r>
              <a:rPr lang="en-GB" dirty="0" smtClean="0"/>
              <a:t> Sadeghi, Intel Corp.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802.11bd Timeline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278654"/>
              </p:ext>
            </p:extLst>
          </p:nvPr>
        </p:nvGraphicFramePr>
        <p:xfrm>
          <a:off x="477838" y="2438400"/>
          <a:ext cx="78232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" name="Document" r:id="rId4" imgW="8290118" imgH="2553572" progId="Word.Document.8">
                  <p:embed/>
                </p:oleObj>
              </mc:Choice>
              <mc:Fallback>
                <p:oleObj name="Document" r:id="rId4" imgW="8290118" imgH="255357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2438400"/>
                        <a:ext cx="7823200" cy="2406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76400"/>
            <a:ext cx="7770813" cy="4572000"/>
          </a:xfrm>
        </p:spPr>
        <p:txBody>
          <a:bodyPr/>
          <a:lstStyle/>
          <a:p>
            <a:r>
              <a:rPr lang="en-US" sz="1200" dirty="0" smtClean="0"/>
              <a:t>Par approval: 09-2004</a:t>
            </a:r>
          </a:p>
          <a:p>
            <a:r>
              <a:rPr lang="en-US" sz="1200" dirty="0" smtClean="0"/>
              <a:t>[D0.1] Jan 2005 report= </a:t>
            </a:r>
            <a:r>
              <a:rPr lang="en-US" altLang="en-US" sz="1200" dirty="0"/>
              <a:t>A draft amendment was presented and is available on the web </a:t>
            </a:r>
            <a:r>
              <a:rPr lang="en-US" altLang="en-US" sz="1200" dirty="0" smtClean="0"/>
              <a:t>site [Commenting started]</a:t>
            </a:r>
            <a:endParaRPr lang="en-US" sz="1200" dirty="0" smtClean="0"/>
          </a:p>
          <a:p>
            <a:r>
              <a:rPr lang="en-US" sz="1200" dirty="0" smtClean="0"/>
              <a:t>WG Letter ballots: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D1.0:	04-2006 (56%)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D2.0:	01-2007 (67%)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D3.0:	09-2007 (74%)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D4.0: 	05-2008 (79%)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D5.0:	12-2008 (85%)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D6.0:	03-2009 (89%)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D7.0:	06-2009 (85%)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D8.0:	08-2009 (89%)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D9.0:	10-2009 (93%)</a:t>
            </a:r>
          </a:p>
          <a:p>
            <a:pPr marL="0" indent="0"/>
            <a:r>
              <a:rPr lang="en-US" sz="1200" dirty="0" smtClean="0"/>
              <a:t>WG </a:t>
            </a:r>
            <a:r>
              <a:rPr lang="en-US" sz="1200" dirty="0" smtClean="0"/>
              <a:t>Sponsor </a:t>
            </a:r>
            <a:r>
              <a:rPr lang="en-US" sz="1200" dirty="0" smtClean="0"/>
              <a:t>ballots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D9.0:	</a:t>
            </a:r>
            <a:r>
              <a:rPr lang="en-US" sz="1200" dirty="0" smtClean="0"/>
              <a:t>11-2009 </a:t>
            </a:r>
            <a:r>
              <a:rPr lang="en-US" sz="1200" dirty="0"/>
              <a:t>(93</a:t>
            </a:r>
            <a:r>
              <a:rPr lang="en-US" sz="1200" dirty="0" smtClean="0"/>
              <a:t>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D10.0:	2-2010 (96%)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 smtClean="0"/>
              <a:t>D11.0:	4-2010 (99%)</a:t>
            </a:r>
          </a:p>
          <a:p>
            <a:pPr marL="0" indent="0"/>
            <a:r>
              <a:rPr lang="en-US" sz="1200" dirty="0" smtClean="0"/>
              <a:t>Standard board approval: 7-2010</a:t>
            </a:r>
            <a:endParaRPr lang="en-US" sz="1200" dirty="0"/>
          </a:p>
          <a:p>
            <a:pPr marL="0" indent="0"/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Bahar</a:t>
            </a:r>
            <a:r>
              <a:rPr lang="en-GB" dirty="0"/>
              <a:t> Sadeghi, Intel </a:t>
            </a:r>
            <a:r>
              <a:rPr lang="en-GB" dirty="0" smtClean="0"/>
              <a:t>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49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Bahar</a:t>
            </a:r>
            <a:r>
              <a:rPr lang="en-GB" dirty="0"/>
              <a:t> Sadeghi,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Overview of Timelines for 802.11ac,11ax, 11ba, and 11p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552522"/>
              </p:ext>
            </p:extLst>
          </p:nvPr>
        </p:nvGraphicFramePr>
        <p:xfrm>
          <a:off x="989347" y="2971800"/>
          <a:ext cx="7239918" cy="301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2453"/>
                <a:gridCol w="1533196"/>
                <a:gridCol w="1241423"/>
                <a:gridCol w="1241423"/>
                <a:gridCol w="12414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11ax [1][2]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11ba [5]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11p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[3][4]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PAR</a:t>
                      </a:r>
                      <a:r>
                        <a:rPr lang="en-US" sz="1600" b="1" baseline="0" dirty="0" smtClean="0"/>
                        <a:t> approval -&gt; Approved Standard</a:t>
                      </a:r>
                      <a:endParaRPr lang="en-US" sz="1600" b="1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64 months</a:t>
                      </a:r>
                      <a:endParaRPr lang="en-US" sz="1400" b="1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68 </a:t>
                      </a:r>
                      <a:r>
                        <a:rPr lang="en-US" sz="1400" b="1" baseline="0" dirty="0" smtClean="0"/>
                        <a:t>months</a:t>
                      </a:r>
                      <a:endParaRPr lang="en-US" sz="1400" b="1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46 months</a:t>
                      </a:r>
                      <a:endParaRPr lang="en-US" sz="1400" b="1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70 months</a:t>
                      </a:r>
                      <a:endParaRPr lang="en-US" sz="1400" b="1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approval -&gt; D0.1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29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 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D0.1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– Draft 1.0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12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 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months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Draft 1.0 – Draft 2.0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 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Draft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2.0 - Final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22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26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42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months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863017"/>
              </p:ext>
            </p:extLst>
          </p:nvPr>
        </p:nvGraphicFramePr>
        <p:xfrm>
          <a:off x="990600" y="2057400"/>
          <a:ext cx="723991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2453"/>
                <a:gridCol w="1533196"/>
                <a:gridCol w="1241423"/>
                <a:gridCol w="1241423"/>
                <a:gridCol w="1241423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11ac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11ax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11ba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11p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Page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count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429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729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106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for 802.11bd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r>
              <a:rPr lang="en-US" dirty="0" smtClean="0"/>
              <a:t>PAR [6] includes the following dates: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 smtClean="0">
                <a:solidFill>
                  <a:schemeClr val="tx1"/>
                </a:solidFill>
              </a:rPr>
              <a:t>Initial Sponsor </a:t>
            </a:r>
            <a:r>
              <a:rPr lang="en-US" altLang="en-US" b="0" dirty="0">
                <a:solidFill>
                  <a:schemeClr val="tx1"/>
                </a:solidFill>
              </a:rPr>
              <a:t>Ballot 			</a:t>
            </a:r>
            <a:r>
              <a:rPr lang="en-US" altLang="en-US" b="0" dirty="0" smtClean="0">
                <a:solidFill>
                  <a:schemeClr val="tx1"/>
                </a:solidFill>
              </a:rPr>
              <a:t>				Sept </a:t>
            </a:r>
            <a:r>
              <a:rPr lang="en-US" altLang="en-US" b="0" dirty="0">
                <a:solidFill>
                  <a:schemeClr val="tx1"/>
                </a:solidFill>
              </a:rPr>
              <a:t>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 smtClean="0">
                <a:solidFill>
                  <a:schemeClr val="tx1"/>
                </a:solidFill>
              </a:rPr>
              <a:t>Submission to </a:t>
            </a:r>
            <a:r>
              <a:rPr lang="en-US" altLang="en-US" b="0" dirty="0" err="1" smtClean="0">
                <a:solidFill>
                  <a:schemeClr val="tx1"/>
                </a:solidFill>
              </a:rPr>
              <a:t>RevCom</a:t>
            </a:r>
            <a:r>
              <a:rPr lang="en-US" altLang="en-US" b="0" dirty="0">
                <a:solidFill>
                  <a:schemeClr val="tx1"/>
                </a:solidFill>
              </a:rPr>
              <a:t>			</a:t>
            </a:r>
            <a:r>
              <a:rPr lang="en-US" altLang="en-US" b="0" dirty="0" smtClean="0">
                <a:solidFill>
                  <a:schemeClr val="tx1"/>
                </a:solidFill>
              </a:rPr>
              <a:t>			Sept 2021</a:t>
            </a:r>
          </a:p>
          <a:p>
            <a:pPr marL="0" indent="0"/>
            <a:endParaRPr lang="en-US" altLang="en-US" dirty="0" smtClean="0">
              <a:solidFill>
                <a:schemeClr val="tx1"/>
              </a:solidFill>
            </a:endParaRPr>
          </a:p>
          <a:p>
            <a:pPr marL="0" indent="0"/>
            <a:r>
              <a:rPr lang="en-US" altLang="en-US" dirty="0" smtClean="0">
                <a:solidFill>
                  <a:schemeClr val="tx1"/>
                </a:solidFill>
              </a:rPr>
              <a:t>Option 1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chemeClr val="tx1"/>
                </a:solidFill>
              </a:rPr>
              <a:t>A</a:t>
            </a:r>
            <a:r>
              <a:rPr lang="en-US" altLang="en-US" b="0" dirty="0" smtClean="0">
                <a:solidFill>
                  <a:schemeClr val="tx1"/>
                </a:solidFill>
              </a:rPr>
              <a:t>n aggressive timeline to meet the dates in PAR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 smtClean="0">
                <a:solidFill>
                  <a:schemeClr val="tx1"/>
                </a:solidFill>
              </a:rPr>
              <a:t>PAR to </a:t>
            </a:r>
            <a:r>
              <a:rPr lang="en-US" altLang="en-US" b="0" dirty="0" err="1" smtClean="0">
                <a:solidFill>
                  <a:schemeClr val="tx1"/>
                </a:solidFill>
              </a:rPr>
              <a:t>RevCom</a:t>
            </a:r>
            <a:r>
              <a:rPr lang="en-US" altLang="en-US" b="0" dirty="0" smtClean="0">
                <a:solidFill>
                  <a:schemeClr val="tx1"/>
                </a:solidFill>
              </a:rPr>
              <a:t>: 33 months</a:t>
            </a:r>
          </a:p>
          <a:p>
            <a:pPr marL="0" indent="0"/>
            <a:r>
              <a:rPr lang="en-US" altLang="en-US" dirty="0" smtClean="0">
                <a:solidFill>
                  <a:schemeClr val="tx1"/>
                </a:solidFill>
              </a:rPr>
              <a:t>Option 2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 smtClean="0">
                <a:solidFill>
                  <a:schemeClr val="tx1"/>
                </a:solidFill>
              </a:rPr>
              <a:t>A more realistic </a:t>
            </a:r>
            <a:r>
              <a:rPr lang="en-US" altLang="en-US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a</a:t>
            </a:r>
            <a:r>
              <a:rPr lang="en-US" altLang="en-US" b="0" dirty="0" smtClean="0">
                <a:solidFill>
                  <a:schemeClr val="tx1"/>
                </a:solidFill>
              </a:rPr>
              <a:t>lternative timeline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PAR to </a:t>
            </a:r>
            <a:r>
              <a:rPr lang="en-US" b="0" dirty="0" err="1" smtClean="0">
                <a:solidFill>
                  <a:schemeClr val="tx1"/>
                </a:solidFill>
              </a:rPr>
              <a:t>RevCom</a:t>
            </a:r>
            <a:r>
              <a:rPr lang="en-US" b="0" dirty="0" smtClean="0">
                <a:solidFill>
                  <a:schemeClr val="tx1"/>
                </a:solidFill>
              </a:rPr>
              <a:t>: 45 months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Bahar</a:t>
            </a:r>
            <a:r>
              <a:rPr lang="en-GB" dirty="0" smtClean="0"/>
              <a:t> Sadeghi, Intel 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21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Proposed Timeline for 802.11bd- </a:t>
            </a:r>
            <a:r>
              <a:rPr lang="en-US" dirty="0" smtClean="0">
                <a:solidFill>
                  <a:srgbClr val="FF0000"/>
                </a:solidFill>
              </a:rPr>
              <a:t>Option 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217" y="1524000"/>
            <a:ext cx="7770813" cy="5056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PAR </a:t>
            </a:r>
            <a:r>
              <a:rPr lang="en-US" altLang="en-US" sz="2000" dirty="0"/>
              <a:t>approved			</a:t>
            </a:r>
            <a:r>
              <a:rPr lang="en-US" altLang="en-US" sz="2000" dirty="0" smtClean="0"/>
              <a:t>			Dec </a:t>
            </a:r>
            <a:r>
              <a:rPr lang="en-US" altLang="en-US" sz="2000" dirty="0"/>
              <a:t>2018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First TG meeting			</a:t>
            </a:r>
            <a:r>
              <a:rPr lang="en-US" altLang="en-US" sz="2000" dirty="0" smtClean="0"/>
              <a:t>			Jan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D0.1 			</a:t>
            </a:r>
            <a:r>
              <a:rPr lang="en-US" altLang="en-US" sz="2000" dirty="0"/>
              <a:t>			</a:t>
            </a:r>
            <a:r>
              <a:rPr lang="en-US" altLang="en-US" sz="2000" dirty="0" smtClean="0"/>
              <a:t>		Sept </a:t>
            </a:r>
            <a:r>
              <a:rPr lang="en-US" altLang="en-US" sz="2000" dirty="0"/>
              <a:t>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D1.0 Letter Ballot					Nov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D2.0 LB recirculation			</a:t>
            </a:r>
            <a:r>
              <a:rPr lang="en-US" altLang="en-US" sz="2000" dirty="0"/>
              <a:t>	</a:t>
            </a:r>
            <a:r>
              <a:rPr lang="en-US" altLang="en-US" sz="2000" dirty="0" smtClean="0"/>
              <a:t>Mar 2020</a:t>
            </a: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Form Sponsor Ballot Pool			May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D3.0 LB recirculation				May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D3.0 unchanged </a:t>
            </a:r>
            <a:r>
              <a:rPr lang="en-US" altLang="en-US" sz="2000" dirty="0"/>
              <a:t>recirculation </a:t>
            </a:r>
            <a:r>
              <a:rPr lang="en-US" altLang="en-US" sz="2000" dirty="0" smtClean="0"/>
              <a:t>		July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chemeClr val="accent2"/>
                </a:solidFill>
              </a:rPr>
              <a:t>Initial Sponsor Ballot (D4.0)</a:t>
            </a:r>
            <a:r>
              <a:rPr lang="en-US" altLang="en-US" sz="2000" dirty="0">
                <a:solidFill>
                  <a:schemeClr val="accent2"/>
                </a:solidFill>
              </a:rPr>
              <a:t>		</a:t>
            </a:r>
            <a:r>
              <a:rPr lang="en-US" altLang="en-US" sz="2000" dirty="0" smtClean="0">
                <a:solidFill>
                  <a:schemeClr val="accent2"/>
                </a:solidFill>
              </a:rPr>
              <a:t>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Final </a:t>
            </a:r>
            <a:r>
              <a:rPr lang="en-US" altLang="en-US" sz="2000" dirty="0"/>
              <a:t>802.11 WG approval	</a:t>
            </a:r>
            <a:r>
              <a:rPr lang="en-US" altLang="en-US" sz="2000" dirty="0" smtClean="0"/>
              <a:t>		July </a:t>
            </a:r>
            <a:r>
              <a:rPr lang="en-US" altLang="en-US" sz="2000" dirty="0"/>
              <a:t>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</a:t>
            </a:r>
            <a:r>
              <a:rPr lang="en-US" altLang="en-US" sz="2000" dirty="0" smtClean="0"/>
              <a:t>			July </a:t>
            </a:r>
            <a:r>
              <a:rPr lang="en-US" altLang="en-US" sz="2000" dirty="0"/>
              <a:t>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 and SASB approval	</a:t>
            </a:r>
            <a:r>
              <a:rPr lang="en-US" altLang="en-US" sz="2000" dirty="0" smtClean="0">
                <a:solidFill>
                  <a:schemeClr val="accent2"/>
                </a:solidFill>
              </a:rPr>
              <a:t>		Sept </a:t>
            </a:r>
            <a:r>
              <a:rPr lang="en-US" altLang="en-US" sz="2000" dirty="0">
                <a:solidFill>
                  <a:schemeClr val="accent2"/>
                </a:solidFill>
              </a:rPr>
              <a:t>2021</a:t>
            </a:r>
          </a:p>
          <a:p>
            <a:endParaRPr lang="zh-CN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Bahar</a:t>
            </a:r>
            <a:r>
              <a:rPr lang="en-GB" dirty="0" smtClean="0"/>
              <a:t> Sadeghi, Intel 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794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217" y="1447800"/>
            <a:ext cx="7770813" cy="5056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PAR approved						Dec 2018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First </a:t>
            </a:r>
            <a:r>
              <a:rPr lang="en-US" altLang="en-US" sz="2000" dirty="0"/>
              <a:t>TG meeting			</a:t>
            </a:r>
            <a:r>
              <a:rPr lang="en-US" altLang="en-US" sz="2000" dirty="0" smtClean="0"/>
              <a:t>			Jan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D0.1 			</a:t>
            </a:r>
            <a:r>
              <a:rPr lang="en-US" altLang="en-US" sz="2000" dirty="0"/>
              <a:t>			</a:t>
            </a:r>
            <a:r>
              <a:rPr lang="en-US" altLang="en-US" sz="2000" dirty="0" smtClean="0"/>
              <a:t>		Mar 2020</a:t>
            </a: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D1.0 Letter Ballot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D2.0 LB recirculation			</a:t>
            </a:r>
            <a:r>
              <a:rPr lang="en-US" altLang="en-US" sz="2000" dirty="0"/>
              <a:t>	</a:t>
            </a:r>
            <a:r>
              <a:rPr lang="en-US" altLang="en-US" sz="2000" dirty="0" smtClean="0"/>
              <a:t>Jan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D3.0 LB recirculation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Form Sponsor Ballot Pool			Sept </a:t>
            </a:r>
            <a:r>
              <a:rPr lang="en-US" altLang="en-US" sz="2000" dirty="0" smtClean="0"/>
              <a:t>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D4.0 LB recirculation				Sept 2021</a:t>
            </a: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chemeClr val="tx1"/>
                </a:solidFill>
              </a:rPr>
              <a:t>D4.0 unchanged LB recirculation		Nov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chemeClr val="tx1"/>
                </a:solidFill>
              </a:rPr>
              <a:t>Initial Sponsor Ballot (D5.0) 	</a:t>
            </a:r>
            <a:r>
              <a:rPr lang="en-US" altLang="en-US" sz="2000" dirty="0">
                <a:solidFill>
                  <a:schemeClr val="tx1"/>
                </a:solidFill>
              </a:rPr>
              <a:t>		</a:t>
            </a:r>
            <a:r>
              <a:rPr lang="en-US" altLang="en-US" sz="2000" dirty="0" smtClean="0">
                <a:solidFill>
                  <a:schemeClr val="tx1"/>
                </a:solidFill>
              </a:rPr>
              <a:t>Jan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chemeClr val="tx1"/>
                </a:solidFill>
              </a:rPr>
              <a:t>Final </a:t>
            </a:r>
            <a:r>
              <a:rPr lang="en-US" altLang="en-US" sz="2000" dirty="0">
                <a:solidFill>
                  <a:schemeClr val="tx1"/>
                </a:solidFill>
              </a:rPr>
              <a:t>802.11 WG approval	</a:t>
            </a:r>
            <a:r>
              <a:rPr lang="en-US" altLang="en-US" sz="2000" dirty="0" smtClean="0">
                <a:solidFill>
                  <a:schemeClr val="tx1"/>
                </a:solidFill>
              </a:rPr>
              <a:t>		July 2022</a:t>
            </a:r>
            <a:endParaRPr lang="en-US" alt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802 EC approval			</a:t>
            </a:r>
            <a:r>
              <a:rPr lang="en-US" altLang="en-US" sz="2000" dirty="0" smtClean="0">
                <a:solidFill>
                  <a:schemeClr val="tx1"/>
                </a:solidFill>
              </a:rPr>
              <a:t>			July 2022</a:t>
            </a:r>
            <a:endParaRPr lang="en-US" alt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>
                <a:solidFill>
                  <a:schemeClr val="tx1"/>
                </a:solidFill>
              </a:rPr>
              <a:t>RevCom</a:t>
            </a:r>
            <a:r>
              <a:rPr lang="en-US" altLang="en-US" sz="2000" dirty="0">
                <a:solidFill>
                  <a:schemeClr val="tx1"/>
                </a:solidFill>
              </a:rPr>
              <a:t> and SASB approval	</a:t>
            </a:r>
            <a:r>
              <a:rPr lang="en-US" altLang="en-US" sz="2000" dirty="0" smtClean="0">
                <a:solidFill>
                  <a:schemeClr val="tx1"/>
                </a:solidFill>
              </a:rPr>
              <a:t>		Sept 2022</a:t>
            </a:r>
            <a:endParaRPr lang="en-US" altLang="en-US" sz="2000" dirty="0">
              <a:solidFill>
                <a:schemeClr val="tx1"/>
              </a:solidFill>
            </a:endParaRPr>
          </a:p>
          <a:p>
            <a:endParaRPr lang="zh-CN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Bahar</a:t>
            </a:r>
            <a:r>
              <a:rPr lang="en-GB" dirty="0" smtClean="0"/>
              <a:t> Sadeghi, Intel 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</a:t>
            </a:r>
            <a:r>
              <a:rPr lang="en-US" dirty="0" smtClean="0"/>
              <a:t> 2019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5334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Proposed Timeline for 802.11bd- </a:t>
            </a:r>
            <a:r>
              <a:rPr lang="en-US" kern="0" dirty="0" smtClean="0">
                <a:solidFill>
                  <a:srgbClr val="FF0000"/>
                </a:solidFill>
              </a:rPr>
              <a:t>Option 2</a:t>
            </a:r>
            <a:endParaRPr lang="en-US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832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dirty="0" err="1"/>
              <a:t>Bahar</a:t>
            </a:r>
            <a:r>
              <a:rPr lang="en-GB" dirty="0"/>
              <a:t> Sadeghi,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Proposed Timeline for </a:t>
            </a:r>
            <a:r>
              <a:rPr lang="en-US" dirty="0" smtClean="0"/>
              <a:t>802.11bd (option 2)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598402"/>
              </p:ext>
            </p:extLst>
          </p:nvPr>
        </p:nvGraphicFramePr>
        <p:xfrm>
          <a:off x="533400" y="1600200"/>
          <a:ext cx="8305799" cy="427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066800"/>
                <a:gridCol w="1447800"/>
                <a:gridCol w="1294146"/>
                <a:gridCol w="1444487"/>
                <a:gridCol w="13761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 [1]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11ax [1][2]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11ba [5]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11p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[3][4]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Option</a:t>
                      </a:r>
                      <a:r>
                        <a:rPr lang="en-US" baseline="0" dirty="0" smtClean="0"/>
                        <a:t> 2</a:t>
                      </a:r>
                    </a:p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for 11bd</a:t>
                      </a:r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Approved Standard</a:t>
                      </a:r>
                      <a:endParaRPr lang="en-US" sz="16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64 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46 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70 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B050"/>
                          </a:solidFill>
                        </a:rPr>
                        <a:t>45 months</a:t>
                      </a:r>
                      <a:endParaRPr lang="en-US" sz="1800" dirty="0" smtClean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PAR</a:t>
                      </a:r>
                      <a:r>
                        <a:rPr lang="en-US" sz="1600" baseline="0" dirty="0" smtClean="0"/>
                        <a:t> approval -&gt; D0.1</a:t>
                      </a:r>
                      <a:endParaRPr lang="en-US" sz="1600" dirty="0" smtClean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29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 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 </a:t>
                      </a:r>
                      <a:r>
                        <a:rPr lang="en-US" sz="1800" baseline="0" dirty="0" smtClean="0"/>
                        <a:t>months (?)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B050"/>
                          </a:solidFill>
                        </a:rPr>
                        <a:t>15 months</a:t>
                      </a:r>
                      <a:endParaRPr lang="en-US" sz="18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0" marR="0"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D0.1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–&gt;     Draft 1.0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 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 </a:t>
                      </a:r>
                      <a:r>
                        <a:rPr lang="en-US" sz="1800" baseline="0" dirty="0" smtClean="0"/>
                        <a:t>months 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B050"/>
                          </a:solidFill>
                        </a:rPr>
                        <a:t>6 months</a:t>
                      </a:r>
                      <a:endParaRPr lang="en-US" sz="1800" dirty="0" smtClean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Draft 1.0 –&gt; Draft 2.0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 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B050"/>
                          </a:solidFill>
                        </a:rPr>
                        <a:t>4 months</a:t>
                      </a:r>
                      <a:endParaRPr lang="en-US" sz="1800" dirty="0" smtClean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Draft</a:t>
                      </a:r>
                      <a:r>
                        <a:rPr lang="en-US" sz="1600" baseline="0" dirty="0" smtClean="0"/>
                        <a:t> 2.0 -&gt; Final</a:t>
                      </a:r>
                      <a:endParaRPr lang="en-US" sz="16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26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r>
                        <a:rPr lang="en-US" sz="1800" baseline="0" dirty="0" smtClean="0"/>
                        <a:t> 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42 </a:t>
                      </a:r>
                      <a:r>
                        <a:rPr lang="en-US" sz="1800" baseline="0" dirty="0" smtClean="0"/>
                        <a:t>months</a:t>
                      </a:r>
                      <a:endParaRPr lang="en-US" sz="1800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B050"/>
                          </a:solidFill>
                        </a:rPr>
                        <a:t>20 months</a:t>
                      </a:r>
                      <a:endParaRPr lang="en-US" sz="1800" dirty="0" smtClean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err="1"/>
              <a:t>Bahar</a:t>
            </a:r>
            <a:r>
              <a:rPr lang="en-GB" dirty="0"/>
              <a:t> Sadeghi,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09600" y="1600200"/>
            <a:ext cx="8116677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 option do you prefer for 802.11bd timeline</a:t>
            </a:r>
          </a:p>
          <a:p>
            <a:pPr marL="1085850" lvl="1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  <a:ea typeface="+mn-ea"/>
              </a:rPr>
              <a:t>Option 1 </a:t>
            </a:r>
          </a:p>
          <a:p>
            <a:pPr marL="1085850" lvl="1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2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agree with 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the timeline presented 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as option 2 (on slide 5) as 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time estimates for the work in 802.11bd?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US" sz="2200" dirty="0" smtClean="0">
              <a:solidFill>
                <a:schemeClr val="tx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Yes: 	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No: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Abstain: 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err="1"/>
              <a:t>Bahar</a:t>
            </a:r>
            <a:r>
              <a:rPr lang="en-GB" dirty="0"/>
              <a:t> Sadeghi, Intel Corp.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[1]   IEEE802.11-14/0649r1, “802.11ax Timeline Scenarios”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[2]   IEEE802.11-18/0968r0, “</a:t>
            </a:r>
            <a:r>
              <a:rPr lang="en-US" altLang="zh-CN" sz="2000" b="0" dirty="0" err="1" smtClean="0">
                <a:ea typeface="宋体" charset="-122"/>
              </a:rPr>
              <a:t>TGax</a:t>
            </a:r>
            <a:r>
              <a:rPr lang="en-US" altLang="zh-CN" sz="2000" b="0" dirty="0" smtClean="0">
                <a:ea typeface="宋体" charset="-122"/>
              </a:rPr>
              <a:t> timeline”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>
                <a:ea typeface="宋体" charset="-122"/>
              </a:rPr>
              <a:t>[3] </a:t>
            </a:r>
            <a:r>
              <a:rPr lang="en-US" altLang="zh-CN" sz="2000" b="0" dirty="0" smtClean="0">
                <a:ea typeface="宋体" charset="-122"/>
              </a:rPr>
              <a:t>  </a:t>
            </a:r>
            <a:r>
              <a:rPr lang="en-US" altLang="zh-CN" sz="2000" b="0" dirty="0" smtClean="0">
                <a:ea typeface="宋体" charset="-122"/>
                <a:hlinkClick r:id="rId3"/>
              </a:rPr>
              <a:t>http</a:t>
            </a:r>
            <a:r>
              <a:rPr lang="en-US" altLang="zh-CN" sz="2000" b="0" dirty="0">
                <a:ea typeface="宋体" charset="-122"/>
                <a:hlinkClick r:id="rId3"/>
              </a:rPr>
              <a:t>://</a:t>
            </a:r>
            <a:r>
              <a:rPr lang="en-US" altLang="zh-CN" sz="2000" b="0" dirty="0" smtClean="0">
                <a:ea typeface="宋体" charset="-122"/>
                <a:hlinkClick r:id="rId3"/>
              </a:rPr>
              <a:t>www.ieee802.org/11/Reports/802.11_Timelines.htm</a:t>
            </a:r>
            <a:endParaRPr lang="en-US" altLang="zh-CN" sz="2000" b="0" dirty="0" smtClean="0">
              <a:ea typeface="宋体" charset="-122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[4]   </a:t>
            </a:r>
            <a:r>
              <a:rPr lang="en-US" sz="2000" b="0" dirty="0" smtClean="0">
                <a:ea typeface="宋体" charset="-122"/>
              </a:rPr>
              <a:t>IEEE802.11-05/0090r0, “Wave Closing Report”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sz="2000" b="0" dirty="0" smtClean="0">
                <a:ea typeface="宋体" charset="-122"/>
              </a:rPr>
              <a:t>[5]   IEEE802.11-18/2109r1 “January </a:t>
            </a:r>
            <a:r>
              <a:rPr lang="en-US" sz="2000" b="0" dirty="0" err="1" smtClean="0">
                <a:ea typeface="宋体" charset="-122"/>
              </a:rPr>
              <a:t>TGba</a:t>
            </a:r>
            <a:r>
              <a:rPr lang="en-US" sz="2000" b="0" dirty="0" smtClean="0">
                <a:ea typeface="宋体" charset="-122"/>
              </a:rPr>
              <a:t> agenda</a:t>
            </a:r>
            <a:r>
              <a:rPr lang="en-US" sz="2000" b="0" dirty="0" smtClean="0">
                <a:ea typeface="宋体" charset="-122"/>
              </a:rPr>
              <a:t>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sz="2000" b="0" dirty="0" smtClean="0">
                <a:ea typeface="宋体" charset="-122"/>
              </a:rPr>
              <a:t>[6]  IEEE802.11-18/0861r9 “NGV-SG-Proposed-PAR”</a:t>
            </a:r>
            <a:endParaRPr lang="en-US" sz="20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2667000"/>
            <a:ext cx="7770813" cy="1065213"/>
          </a:xfrm>
        </p:spPr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Bahar</a:t>
            </a:r>
            <a:r>
              <a:rPr lang="en-GB" dirty="0"/>
              <a:t> Sadeghi, Intel </a:t>
            </a:r>
            <a:r>
              <a:rPr lang="en-GB" dirty="0" smtClean="0"/>
              <a:t>Corp.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3631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2389</TotalTime>
  <Words>543</Words>
  <Application>Microsoft Office PowerPoint</Application>
  <PresentationFormat>On-screen Show (4:3)</PresentationFormat>
  <Paragraphs>209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SimSun</vt:lpstr>
      <vt:lpstr>Arial</vt:lpstr>
      <vt:lpstr>Times New Roman</vt:lpstr>
      <vt:lpstr>Wingdings</vt:lpstr>
      <vt:lpstr>802-11-Submission</vt:lpstr>
      <vt:lpstr>Microsoft Word 97 - 2003 Document</vt:lpstr>
      <vt:lpstr>802.11bd Timeline</vt:lpstr>
      <vt:lpstr>Overview of Timelines for 802.11ac,11ax, 11ba, and 11p</vt:lpstr>
      <vt:lpstr>Timeline for 802.11bd</vt:lpstr>
      <vt:lpstr>Proposed Timeline for 802.11bd- Option 1</vt:lpstr>
      <vt:lpstr>PowerPoint Presentation</vt:lpstr>
      <vt:lpstr>Proposed Timeline for 802.11bd (option 2)</vt:lpstr>
      <vt:lpstr>Straw Polls</vt:lpstr>
      <vt:lpstr>References</vt:lpstr>
      <vt:lpstr>Backup Slides</vt:lpstr>
      <vt:lpstr>11p timeline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keywords>CTPClassification=CTP_NT</cp:keywords>
  <cp:lastModifiedBy>Sadeghi, Bahareh</cp:lastModifiedBy>
  <cp:revision>146</cp:revision>
  <cp:lastPrinted>1601-01-01T00:00:00Z</cp:lastPrinted>
  <dcterms:created xsi:type="dcterms:W3CDTF">2015-05-05T17:39:16Z</dcterms:created>
  <dcterms:modified xsi:type="dcterms:W3CDTF">2019-01-16T20:36:02Z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  <property fmtid="{D5CDD505-2E9C-101B-9397-08002B2CF9AE}" pid="3" name="TitusGUID">
    <vt:lpwstr>87bb1c3c-d75a-4dc9-950c-84c4b02f2538</vt:lpwstr>
  </property>
  <property fmtid="{D5CDD505-2E9C-101B-9397-08002B2CF9AE}" pid="4" name="CTP_TimeStamp">
    <vt:lpwstr>2019-01-15 02:53:12Z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