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2" r:id="rId6"/>
    <p:sldId id="264" r:id="rId7"/>
    <p:sldId id="266" r:id="rId8"/>
    <p:sldId id="26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0" d="100"/>
          <a:sy n="100" d="100"/>
        </p:scale>
        <p:origin x="74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</a:t>
            </a:r>
            <a:r>
              <a:rPr lang="en-GB" dirty="0" err="1" smtClean="0"/>
              <a:t>Interl</a:t>
            </a:r>
            <a:r>
              <a:rPr lang="en-GB" dirty="0" smtClean="0"/>
              <a:t> Corp.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802.11bd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843280"/>
              </p:ext>
            </p:extLst>
          </p:nvPr>
        </p:nvGraphicFramePr>
        <p:xfrm>
          <a:off x="474663" y="2479347"/>
          <a:ext cx="7907337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5" imgW="8267030" imgH="2553572" progId="Word.Document.8">
                  <p:embed/>
                </p:oleObj>
              </mc:Choice>
              <mc:Fallback>
                <p:oleObj name="Document" r:id="rId5" imgW="8267030" imgH="255357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479347"/>
                        <a:ext cx="7907337" cy="2468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Overview of Timelines for 802.11ac,11ax and 11p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10783"/>
              </p:ext>
            </p:extLst>
          </p:nvPr>
        </p:nvGraphicFramePr>
        <p:xfrm>
          <a:off x="989347" y="2057400"/>
          <a:ext cx="7239918" cy="359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453"/>
                <a:gridCol w="1533196"/>
                <a:gridCol w="1241423"/>
                <a:gridCol w="1241423"/>
                <a:gridCol w="12414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11ba [5]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[3][4]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22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 </a:t>
                      </a:r>
                      <a:r>
                        <a:rPr lang="en-US" sz="1400" baseline="0" dirty="0" smtClean="0"/>
                        <a:t>months 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r>
                        <a:rPr lang="en-US" sz="1400" baseline="0" dirty="0" smtClean="0"/>
                        <a:t>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802.11bd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3" y="2384969"/>
            <a:ext cx="7536833" cy="208806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802.11bd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11100"/>
              </p:ext>
            </p:extLst>
          </p:nvPr>
        </p:nvGraphicFramePr>
        <p:xfrm>
          <a:off x="533400" y="1600200"/>
          <a:ext cx="8305799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066800"/>
                <a:gridCol w="1447800"/>
                <a:gridCol w="1294146"/>
                <a:gridCol w="1444487"/>
                <a:gridCol w="13761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11ba [5]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[3][4]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for 11bd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48 months</a:t>
                      </a:r>
                    </a:p>
                    <a:p>
                      <a:pPr algn="just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(Nov/18</a:t>
                      </a:r>
                      <a:r>
                        <a:rPr lang="en-US" sz="1200" baseline="0" dirty="0" smtClean="0">
                          <a:solidFill>
                            <a:srgbClr val="00B050"/>
                          </a:solidFill>
                        </a:rPr>
                        <a:t> – Mar/24</a:t>
                      </a:r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22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24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(Nov/18 – Nov/20)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 (?)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18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(Nov/18 –May/20)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 </a:t>
                      </a:r>
                      <a:r>
                        <a:rPr lang="en-US" sz="1400" baseline="0" dirty="0" smtClean="0"/>
                        <a:t>months 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(May/20 – Nov/20)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(Nov/20 – May/21)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r>
                        <a:rPr lang="en-US" sz="1400" baseline="0" dirty="0" smtClean="0"/>
                        <a:t>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18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(May/21 – Nov/22)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with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the timeline presented above as the time estimates for the work in 802.11bd?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Yes: 	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No: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Abstain: 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IEEE802.11-18/0968r0, “</a:t>
            </a:r>
            <a:r>
              <a:rPr lang="en-US" altLang="zh-CN" sz="2000" b="0" dirty="0" err="1" smtClean="0">
                <a:ea typeface="宋体" charset="-122"/>
              </a:rPr>
              <a:t>TGax</a:t>
            </a:r>
            <a:r>
              <a:rPr lang="en-US" altLang="zh-CN" sz="2000" b="0" dirty="0" smtClean="0">
                <a:ea typeface="宋体" charset="-122"/>
              </a:rPr>
              <a:t> timeline”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[3] </a:t>
            </a:r>
            <a:r>
              <a:rPr lang="en-US" altLang="zh-CN" sz="2000" b="0" dirty="0" smtClean="0">
                <a:ea typeface="宋体" charset="-122"/>
              </a:rPr>
              <a:t>  </a:t>
            </a:r>
            <a:r>
              <a:rPr lang="en-US" altLang="zh-CN" sz="2000" b="0" dirty="0" smtClean="0">
                <a:ea typeface="宋体" charset="-122"/>
                <a:hlinkClick r:id="rId3"/>
              </a:rPr>
              <a:t>http</a:t>
            </a:r>
            <a:r>
              <a:rPr lang="en-US" altLang="zh-CN" sz="2000" b="0" dirty="0">
                <a:ea typeface="宋体" charset="-122"/>
                <a:hlinkClick r:id="rId3"/>
              </a:rPr>
              <a:t>://</a:t>
            </a:r>
            <a:r>
              <a:rPr lang="en-US" altLang="zh-CN" sz="2000" b="0" dirty="0" smtClean="0">
                <a:ea typeface="宋体" charset="-122"/>
                <a:hlinkClick r:id="rId3"/>
              </a:rPr>
              <a:t>www.ieee802.org/11/Reports/802.11_Timelines.htm</a:t>
            </a:r>
            <a:endParaRPr lang="en-US" altLang="zh-CN" sz="2000" b="0" dirty="0" smtClean="0">
              <a:ea typeface="宋体" charset="-122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[4]   </a:t>
            </a:r>
            <a:r>
              <a:rPr lang="en-US" sz="2000" b="0" dirty="0" smtClean="0">
                <a:ea typeface="宋体" charset="-122"/>
              </a:rPr>
              <a:t>IEEE802.11-05/0090r0, “Wave Closing Report”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000" b="0" dirty="0" smtClean="0">
                <a:ea typeface="宋体" charset="-122"/>
              </a:rPr>
              <a:t>[5]   IEEE802.11-18/2109r1 “January </a:t>
            </a:r>
            <a:r>
              <a:rPr lang="en-US" sz="2000" b="0" dirty="0" err="1" smtClean="0">
                <a:ea typeface="宋体" charset="-122"/>
              </a:rPr>
              <a:t>TGba</a:t>
            </a:r>
            <a:r>
              <a:rPr lang="en-US" sz="2000" b="0" dirty="0" smtClean="0">
                <a:ea typeface="宋体" charset="-122"/>
              </a:rPr>
              <a:t> agenda”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2667000"/>
            <a:ext cx="7770813" cy="1065213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</a:t>
            </a:r>
            <a:r>
              <a:rPr lang="en-GB" dirty="0" smtClean="0"/>
              <a:t>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6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572000"/>
          </a:xfrm>
        </p:spPr>
        <p:txBody>
          <a:bodyPr/>
          <a:lstStyle/>
          <a:p>
            <a:r>
              <a:rPr lang="en-US" sz="1200" dirty="0" smtClean="0"/>
              <a:t>Par approval: 09-2004</a:t>
            </a:r>
          </a:p>
          <a:p>
            <a:r>
              <a:rPr lang="en-US" sz="1200" dirty="0" smtClean="0"/>
              <a:t>[D0.1] Jan 2005 report= </a:t>
            </a:r>
            <a:r>
              <a:rPr lang="en-US" altLang="en-US" sz="1200" dirty="0"/>
              <a:t>A draft amendment was presented and is available on the web </a:t>
            </a:r>
            <a:r>
              <a:rPr lang="en-US" altLang="en-US" sz="1200" dirty="0" smtClean="0"/>
              <a:t>site [Commenting started]</a:t>
            </a:r>
            <a:endParaRPr lang="en-US" sz="1200" dirty="0" smtClean="0"/>
          </a:p>
          <a:p>
            <a:r>
              <a:rPr lang="en-US" sz="1200" dirty="0" smtClean="0"/>
              <a:t>WG Letter ballots: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D1.0:	04-2006 (56%)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D2.0:	01-2007 (67%)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D3.0:	09-2007 (74%)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D4.0: 	05-2008 (79%)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D5.0:	12-2008 (85%)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D6.0:	03-2009 (89%)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D7.0:	06-2009 (85%)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D8.0:	08-2009 (89%)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D9.0:	10-2009 (93%)</a:t>
            </a:r>
          </a:p>
          <a:p>
            <a:pPr marL="0" indent="0"/>
            <a:r>
              <a:rPr lang="en-US" sz="1200" dirty="0" smtClean="0"/>
              <a:t>WG </a:t>
            </a:r>
            <a:r>
              <a:rPr lang="en-US" sz="1200" dirty="0" err="1" smtClean="0"/>
              <a:t>Sponsoer</a:t>
            </a:r>
            <a:r>
              <a:rPr lang="en-US" sz="1200" dirty="0" smtClean="0"/>
              <a:t> ballots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D9.0:	</a:t>
            </a:r>
            <a:r>
              <a:rPr lang="en-US" sz="1200" dirty="0" smtClean="0"/>
              <a:t>11-2009 </a:t>
            </a:r>
            <a:r>
              <a:rPr lang="en-US" sz="1200" dirty="0"/>
              <a:t>(93</a:t>
            </a:r>
            <a:r>
              <a:rPr lang="en-US" sz="1200" dirty="0" smtClean="0"/>
              <a:t>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D10.0:	2-2010 (96%)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D11.0:	4-2010 (99%)</a:t>
            </a:r>
          </a:p>
          <a:p>
            <a:pPr marL="0" indent="0"/>
            <a:r>
              <a:rPr lang="en-US" sz="1200" dirty="0" smtClean="0"/>
              <a:t>Standard board approval: 7-2010</a:t>
            </a:r>
            <a:endParaRPr lang="en-US" sz="1200" dirty="0"/>
          </a:p>
          <a:p>
            <a:pPr marL="0" indent="0"/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</a:t>
            </a:r>
            <a:r>
              <a:rPr lang="en-GB" dirty="0" smtClean="0"/>
              <a:t>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4937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1504</TotalTime>
  <Words>522</Words>
  <Application>Microsoft Office PowerPoint</Application>
  <PresentationFormat>On-screen Show (4:3)</PresentationFormat>
  <Paragraphs>171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SimSun</vt:lpstr>
      <vt:lpstr>Arial</vt:lpstr>
      <vt:lpstr>Times New Roman</vt:lpstr>
      <vt:lpstr>802-11-Submission</vt:lpstr>
      <vt:lpstr>Document</vt:lpstr>
      <vt:lpstr>802.11bd Timeline</vt:lpstr>
      <vt:lpstr>Overview of Timelines for 802.11ac,11ax and 11p</vt:lpstr>
      <vt:lpstr>Proposed Timeline for 802.11bd</vt:lpstr>
      <vt:lpstr>Proposed Timeline for 802.11bd</vt:lpstr>
      <vt:lpstr>Straw Polls</vt:lpstr>
      <vt:lpstr>References</vt:lpstr>
      <vt:lpstr>Backup Slides</vt:lpstr>
      <vt:lpstr>11p timeline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keywords>CTPClassification=CTP_NT</cp:keywords>
  <cp:lastModifiedBy>Sadeghi, Bahareh</cp:lastModifiedBy>
  <cp:revision>95</cp:revision>
  <cp:lastPrinted>1601-01-01T00:00:00Z</cp:lastPrinted>
  <dcterms:created xsi:type="dcterms:W3CDTF">2015-05-05T17:39:16Z</dcterms:created>
  <dcterms:modified xsi:type="dcterms:W3CDTF">2019-01-14T15:33:46Z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87bb1c3c-d75a-4dc9-950c-84c4b02f2538</vt:lpwstr>
  </property>
  <property fmtid="{D5CDD505-2E9C-101B-9397-08002B2CF9AE}" pid="4" name="CTP_TimeStamp">
    <vt:lpwstr>2019-01-10 00:20:47Z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