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752" r:id="rId3"/>
    <p:sldId id="748" r:id="rId4"/>
    <p:sldId id="339" r:id="rId5"/>
    <p:sldId id="753" r:id="rId6"/>
    <p:sldId id="749" r:id="rId7"/>
    <p:sldId id="746" r:id="rId8"/>
    <p:sldId id="740" r:id="rId9"/>
    <p:sldId id="75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4D7DA1A-A000-42DA-829A-7485C54423A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DBBF2B7-1965-4189-BBD7-EE7B0E53C26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B70C38-752F-4D87-8AEA-29155F12DB2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D16F99D-7B34-4B84-B21A-49BAFC08434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BF2A5AF-6CC9-40A8-A714-61E8F282C58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01BD075-D3F1-4346-B8EB-A715F276E02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802.11-19/0018r0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Backward Interoperability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394240"/>
              </p:ext>
            </p:extLst>
          </p:nvPr>
        </p:nvGraphicFramePr>
        <p:xfrm>
          <a:off x="477838" y="3362325"/>
          <a:ext cx="8301037" cy="319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ocument" r:id="rId4" imgW="8647874" imgH="3351358" progId="Word.Document.8">
                  <p:embed/>
                </p:oleObj>
              </mc:Choice>
              <mc:Fallback>
                <p:oleObj name="Document" r:id="rId4" imgW="8647874" imgH="335135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362325"/>
                        <a:ext cx="8301037" cy="319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Jan.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6F312-DCE2-4B28-8430-0EF748AE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82CB6-2816-4F4D-AEF1-FBAC62893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581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NGV and legacy 11p </a:t>
            </a:r>
            <a:r>
              <a:rPr lang="en-US" b="0" dirty="0" err="1"/>
              <a:t>Coex</a:t>
            </a:r>
            <a:r>
              <a:rPr lang="en-US" b="0" dirty="0"/>
              <a:t>/backward interop proposal.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NGV device announcement in 11p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3E24D-D60D-4EA6-B8A9-68F814EE01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9CC91-4F5D-4F14-8589-0C93BA1AFC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Liwen Chu,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1063F-DF66-47CD-83AF-CB257987B08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25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NGV </a:t>
            </a:r>
            <a:r>
              <a:rPr lang="en-US" dirty="0" err="1"/>
              <a:t>Coex</a:t>
            </a:r>
            <a:r>
              <a:rPr lang="en-US" dirty="0"/>
              <a:t> With Legacy 11p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6" y="4238487"/>
            <a:ext cx="9143999" cy="865188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Legacy 11p devices operate at  a selected channels (e.g.</a:t>
            </a:r>
            <a:r>
              <a:rPr lang="en-US" b="0" dirty="0">
                <a:solidFill>
                  <a:schemeClr val="tx1"/>
                </a:solidFill>
              </a:rPr>
              <a:t> CH172 and CH178)</a:t>
            </a:r>
            <a:r>
              <a:rPr lang="en-US" b="0" dirty="0"/>
              <a:t>, depending on regulatory. NGV needs to address backward interop in these channels.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Jan. 2019</a:t>
            </a:r>
            <a:endParaRPr lang="en-GB" dirty="0"/>
          </a:p>
        </p:txBody>
      </p:sp>
      <p:pic>
        <p:nvPicPr>
          <p:cNvPr id="7" name="Picture 6" descr="WAVE_Channels">
            <a:extLst>
              <a:ext uri="{FF2B5EF4-FFF2-40B4-BE49-F238E27FC236}">
                <a16:creationId xmlns:a16="http://schemas.microsoft.com/office/drawing/2014/main" id="{F20C4E65-D82F-4519-85B9-52AA76628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1914526"/>
            <a:ext cx="739140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BF2CDB3-9EFC-4F96-95BF-CD3B10191306}"/>
              </a:ext>
            </a:extLst>
          </p:cNvPr>
          <p:cNvSpPr/>
          <p:nvPr/>
        </p:nvSpPr>
        <p:spPr bwMode="auto">
          <a:xfrm>
            <a:off x="1752600" y="2470153"/>
            <a:ext cx="1062040" cy="71526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CD625C6-5D1F-4439-AA84-B16F66233CE4}"/>
              </a:ext>
            </a:extLst>
          </p:cNvPr>
          <p:cNvSpPr/>
          <p:nvPr/>
        </p:nvSpPr>
        <p:spPr bwMode="auto">
          <a:xfrm>
            <a:off x="4278727" y="2537966"/>
            <a:ext cx="1062039" cy="71526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9187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17159"/>
            <a:ext cx="9143999" cy="830642"/>
          </a:xfrm>
        </p:spPr>
        <p:txBody>
          <a:bodyPr/>
          <a:lstStyle/>
          <a:p>
            <a:r>
              <a:rPr lang="en-US" sz="2800" dirty="0"/>
              <a:t>Backward Interop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6" y="1443831"/>
            <a:ext cx="9143999" cy="335280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11p STAs and NGV STAs need to coexist and interop. in 11p operating channels (e.g. Ch172/178), based on PAR.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Propose backward interop above the PHY level: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FF0000"/>
                </a:solidFill>
              </a:rPr>
              <a:t>Once a legacy 11p STA is detected by NGV STA (</a:t>
            </a:r>
            <a:r>
              <a:rPr lang="en-US" sz="1800" b="0" u="sng" dirty="0">
                <a:solidFill>
                  <a:srgbClr val="FF0000"/>
                </a:solidFill>
              </a:rPr>
              <a:t>detection level same as regular Rx sensitivity level</a:t>
            </a:r>
            <a:r>
              <a:rPr lang="en-US" sz="1800" b="0" dirty="0">
                <a:solidFill>
                  <a:srgbClr val="FF0000"/>
                </a:solidFill>
              </a:rPr>
              <a:t>), 11p PPDUs shall be used by the NGV STA for OCB broadcast frame transmission.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Otherwise, the NGV STA may choose to use NGV PPDU.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is a cleaner solution than the PHY level backward interop designs (e.g. [1][2]):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 additional PHY mode introduced, besides legacy 11p PHY &amp; new NGV PHY.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Avoid all legacy device PHY decoding compatibility issues (e.g. L-Length mismatches)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 MAC level throughput degradation (e.g. by adding additional parity or repetitions)</a:t>
            </a:r>
            <a:endParaRPr lang="en-US" sz="1800" b="0" dirty="0">
              <a:solidFill>
                <a:schemeClr val="tx1"/>
              </a:solidFill>
            </a:endParaRP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2432B-E95A-4DA5-BEEE-812A3B3F9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8456613" cy="609600"/>
          </a:xfrm>
        </p:spPr>
        <p:txBody>
          <a:bodyPr/>
          <a:lstStyle/>
          <a:p>
            <a:r>
              <a:rPr lang="en-US" dirty="0"/>
              <a:t>Best protection on incumbent 11p deployments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91993-D4CE-451C-B01D-0D8C35CFF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318903"/>
            <a:ext cx="8991600" cy="79526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NGV device most likely has better sensitivity on detecting 11p PPDUs than the existing 11p devices: more Rx antennas, improved RF/antenna designs,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consider enforcing the improved Rx sensitivity levels in 11bd spec.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Most likely NGV device will detect legacy 11p BSMs before 11p device “sees” the NGV device.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A79E8-F087-4E5D-985A-7970C6F13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0F388-B09B-4917-8C90-84956D184C9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Liwen Chu,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FC1CC3-2112-4BBE-AF3B-A6F1FE2F89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Jan. 2019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904AF2-F7B2-4E47-981A-798D771FF1D3}"/>
              </a:ext>
            </a:extLst>
          </p:cNvPr>
          <p:cNvSpPr/>
          <p:nvPr/>
        </p:nvSpPr>
        <p:spPr bwMode="auto">
          <a:xfrm>
            <a:off x="228601" y="2977255"/>
            <a:ext cx="4645024" cy="3240156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1F8234-89F7-4C8E-8A59-A734756F2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4203216"/>
            <a:ext cx="990600" cy="65571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AE2938-68A9-4652-816A-D467146A1E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6220" y="4180654"/>
            <a:ext cx="1220787" cy="66502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5A681946-1412-4E79-A503-8077AF546B1E}"/>
              </a:ext>
            </a:extLst>
          </p:cNvPr>
          <p:cNvSpPr/>
          <p:nvPr/>
        </p:nvSpPr>
        <p:spPr bwMode="auto">
          <a:xfrm>
            <a:off x="2362199" y="2819400"/>
            <a:ext cx="6645965" cy="3586853"/>
          </a:xfrm>
          <a:prstGeom prst="ellipse">
            <a:avLst/>
          </a:prstGeom>
          <a:solidFill>
            <a:srgbClr val="FF0000">
              <a:alpha val="10196"/>
            </a:srgbClr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FBCBBA-50EA-4701-99C4-5CDD205833A2}"/>
              </a:ext>
            </a:extLst>
          </p:cNvPr>
          <p:cNvSpPr txBox="1"/>
          <p:nvPr/>
        </p:nvSpPr>
        <p:spPr>
          <a:xfrm>
            <a:off x="795979" y="5215003"/>
            <a:ext cx="2150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Detection range </a:t>
            </a:r>
          </a:p>
          <a:p>
            <a:r>
              <a:rPr lang="en-US" sz="1800" dirty="0">
                <a:solidFill>
                  <a:schemeClr val="tx1"/>
                </a:solidFill>
              </a:rPr>
              <a:t>of legacy 11p device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D331A2-E14B-4610-B775-91B587274BE4}"/>
              </a:ext>
            </a:extLst>
          </p:cNvPr>
          <p:cNvSpPr txBox="1"/>
          <p:nvPr/>
        </p:nvSpPr>
        <p:spPr>
          <a:xfrm>
            <a:off x="6365335" y="5105400"/>
            <a:ext cx="2091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Detection range </a:t>
            </a:r>
          </a:p>
          <a:p>
            <a:r>
              <a:rPr lang="en-US" sz="1800" dirty="0">
                <a:solidFill>
                  <a:schemeClr val="tx1"/>
                </a:solidFill>
              </a:rPr>
              <a:t>of new NGV device </a:t>
            </a:r>
          </a:p>
        </p:txBody>
      </p:sp>
    </p:spTree>
    <p:extLst>
      <p:ext uri="{BB962C8B-B14F-4D97-AF65-F5344CB8AC3E}">
        <p14:creationId xmlns:p14="http://schemas.microsoft.com/office/powerpoint/2010/main" val="157997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595" y="631624"/>
            <a:ext cx="9143998" cy="916934"/>
          </a:xfrm>
        </p:spPr>
        <p:txBody>
          <a:bodyPr/>
          <a:lstStyle/>
          <a:p>
            <a:r>
              <a:rPr lang="en-US" sz="2800" dirty="0"/>
              <a:t>Coexistence Assumption between NGV STA and 11p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596" y="1499550"/>
            <a:ext cx="9143999" cy="459645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When detecting a 11p neighbor, a NGV STA needs to transmit  the broadcast frames in 11p PPDUs.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When no 11p neighbor is detected, the NGV STA can transmit the broadcast frames in NGV PPDUs.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All NGV STAs are capable of Tx and Rx 11p PPDUs.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However, an 11p PPDU should be able to indicate whether the 11p PPDU is from a NGV device or not.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dirty="0"/>
              <a:t>Otherwise a NGV device will need to transmit 11p PPDU although all its neighbors are NGV devices (see the next slide).</a:t>
            </a:r>
            <a:r>
              <a:rPr lang="en-US" b="0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>
          <a:xfrm>
            <a:off x="696912" y="252211"/>
            <a:ext cx="1874823" cy="354214"/>
          </a:xfrm>
        </p:spPr>
        <p:txBody>
          <a:bodyPr/>
          <a:lstStyle/>
          <a:p>
            <a:r>
              <a:rPr lang="en-US" dirty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038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80" y="712205"/>
            <a:ext cx="8137924" cy="1065213"/>
          </a:xfrm>
        </p:spPr>
        <p:txBody>
          <a:bodyPr/>
          <a:lstStyle/>
          <a:p>
            <a:r>
              <a:rPr lang="en-US" dirty="0"/>
              <a:t>Illustration: Unnecessary 11p PPDU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3999" cy="129442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If a 11p PPDU can’t indicate whether the PPDU is transmitted by a NGV STA, the NGV STAs may need to transmit 11p PPDUs although they have no 11p neighbors.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Jan. 2019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21BDC1-F6FB-4FBF-9538-5EA941E422DE}"/>
              </a:ext>
            </a:extLst>
          </p:cNvPr>
          <p:cNvCxnSpPr/>
          <p:nvPr/>
        </p:nvCxnSpPr>
        <p:spPr bwMode="auto">
          <a:xfrm>
            <a:off x="392596" y="376580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929455A-E9CA-407C-A25A-A6345230C909}"/>
              </a:ext>
            </a:extLst>
          </p:cNvPr>
          <p:cNvSpPr/>
          <p:nvPr/>
        </p:nvSpPr>
        <p:spPr bwMode="auto">
          <a:xfrm>
            <a:off x="1230796" y="3461000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7C917-BEBB-415C-B42D-1D44B0359418}"/>
              </a:ext>
            </a:extLst>
          </p:cNvPr>
          <p:cNvSpPr txBox="1"/>
          <p:nvPr/>
        </p:nvSpPr>
        <p:spPr>
          <a:xfrm>
            <a:off x="1238310" y="3413345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013A4F-CA57-4CC8-AB06-52D2659C7394}"/>
              </a:ext>
            </a:extLst>
          </p:cNvPr>
          <p:cNvSpPr txBox="1"/>
          <p:nvPr/>
        </p:nvSpPr>
        <p:spPr>
          <a:xfrm>
            <a:off x="345375" y="3413345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1B3392-F52E-43A9-AF72-9F7ABD015807}"/>
              </a:ext>
            </a:extLst>
          </p:cNvPr>
          <p:cNvSpPr/>
          <p:nvPr/>
        </p:nvSpPr>
        <p:spPr bwMode="auto">
          <a:xfrm>
            <a:off x="2907196" y="530197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AB78BC-613C-4CF4-8380-074E465339B0}"/>
              </a:ext>
            </a:extLst>
          </p:cNvPr>
          <p:cNvSpPr txBox="1"/>
          <p:nvPr/>
        </p:nvSpPr>
        <p:spPr>
          <a:xfrm>
            <a:off x="2678596" y="5567880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4D890E-D59F-4792-A6A0-00EE0AB1FB2E}"/>
              </a:ext>
            </a:extLst>
          </p:cNvPr>
          <p:cNvCxnSpPr/>
          <p:nvPr/>
        </p:nvCxnSpPr>
        <p:spPr bwMode="auto">
          <a:xfrm>
            <a:off x="2830996" y="376580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4CA67364-DCEA-4502-8CAB-D4CD08E53169}"/>
              </a:ext>
            </a:extLst>
          </p:cNvPr>
          <p:cNvSpPr/>
          <p:nvPr/>
        </p:nvSpPr>
        <p:spPr bwMode="auto">
          <a:xfrm>
            <a:off x="4202596" y="530197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8DC833-A72C-47A8-B164-4F290A6FDAF7}"/>
              </a:ext>
            </a:extLst>
          </p:cNvPr>
          <p:cNvSpPr txBox="1"/>
          <p:nvPr/>
        </p:nvSpPr>
        <p:spPr>
          <a:xfrm>
            <a:off x="3973996" y="556788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4D9B9A-361B-49F8-AEF4-F85236AF244F}"/>
              </a:ext>
            </a:extLst>
          </p:cNvPr>
          <p:cNvSpPr/>
          <p:nvPr/>
        </p:nvSpPr>
        <p:spPr bwMode="auto">
          <a:xfrm>
            <a:off x="5650396" y="5301972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9C0FB5-24E8-4BDC-8101-5CC1C7F05BD6}"/>
              </a:ext>
            </a:extLst>
          </p:cNvPr>
          <p:cNvSpPr txBox="1"/>
          <p:nvPr/>
        </p:nvSpPr>
        <p:spPr>
          <a:xfrm>
            <a:off x="5421796" y="556788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BBF9B9A-13AE-4514-A76A-961D23B93C96}"/>
              </a:ext>
            </a:extLst>
          </p:cNvPr>
          <p:cNvCxnSpPr/>
          <p:nvPr/>
        </p:nvCxnSpPr>
        <p:spPr bwMode="auto">
          <a:xfrm>
            <a:off x="392596" y="4343508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333BE34E-AB41-4C9E-8FCC-E25FC1821D18}"/>
              </a:ext>
            </a:extLst>
          </p:cNvPr>
          <p:cNvSpPr/>
          <p:nvPr/>
        </p:nvSpPr>
        <p:spPr bwMode="auto">
          <a:xfrm>
            <a:off x="3516796" y="4027380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FDE8C1-F5EC-4600-A7F3-ACC3DFAA45B4}"/>
              </a:ext>
            </a:extLst>
          </p:cNvPr>
          <p:cNvSpPr txBox="1"/>
          <p:nvPr/>
        </p:nvSpPr>
        <p:spPr>
          <a:xfrm>
            <a:off x="3524310" y="3979725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187C02-1553-4EB0-B503-65F5F06FA24D}"/>
              </a:ext>
            </a:extLst>
          </p:cNvPr>
          <p:cNvSpPr txBox="1"/>
          <p:nvPr/>
        </p:nvSpPr>
        <p:spPr>
          <a:xfrm>
            <a:off x="345375" y="3991053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28A1E8-2150-4D49-A9B9-5FCF64233974}"/>
              </a:ext>
            </a:extLst>
          </p:cNvPr>
          <p:cNvCxnSpPr/>
          <p:nvPr/>
        </p:nvCxnSpPr>
        <p:spPr bwMode="auto">
          <a:xfrm>
            <a:off x="2830996" y="4343508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9A2A87F-5DB7-4D9B-ADE1-41A52E46587C}"/>
              </a:ext>
            </a:extLst>
          </p:cNvPr>
          <p:cNvCxnSpPr/>
          <p:nvPr/>
        </p:nvCxnSpPr>
        <p:spPr bwMode="auto">
          <a:xfrm>
            <a:off x="1760975" y="3765800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1D7705C-E34B-45BD-8F08-E202DC9093F4}"/>
              </a:ext>
            </a:extLst>
          </p:cNvPr>
          <p:cNvSpPr txBox="1"/>
          <p:nvPr/>
        </p:nvSpPr>
        <p:spPr>
          <a:xfrm>
            <a:off x="1753462" y="3936653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B2053F5-C797-4DBF-8EE4-0144EABB825B}"/>
              </a:ext>
            </a:extLst>
          </p:cNvPr>
          <p:cNvCxnSpPr/>
          <p:nvPr/>
        </p:nvCxnSpPr>
        <p:spPr bwMode="auto">
          <a:xfrm>
            <a:off x="392596" y="5004446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36326E4-ABAD-459E-ACE4-477F4EB48A92}"/>
              </a:ext>
            </a:extLst>
          </p:cNvPr>
          <p:cNvSpPr/>
          <p:nvPr/>
        </p:nvSpPr>
        <p:spPr bwMode="auto">
          <a:xfrm>
            <a:off x="6023883" y="4688318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023A4B4-422C-4259-877F-BE56C14358C8}"/>
              </a:ext>
            </a:extLst>
          </p:cNvPr>
          <p:cNvSpPr txBox="1"/>
          <p:nvPr/>
        </p:nvSpPr>
        <p:spPr>
          <a:xfrm>
            <a:off x="6031397" y="4640663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533DFA-F9EF-4C63-9DA9-A93B43607803}"/>
              </a:ext>
            </a:extLst>
          </p:cNvPr>
          <p:cNvSpPr txBox="1"/>
          <p:nvPr/>
        </p:nvSpPr>
        <p:spPr>
          <a:xfrm>
            <a:off x="345375" y="4651991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04139B-C29D-42F8-BD06-CE922E3B0CA0}"/>
              </a:ext>
            </a:extLst>
          </p:cNvPr>
          <p:cNvCxnSpPr/>
          <p:nvPr/>
        </p:nvCxnSpPr>
        <p:spPr bwMode="auto">
          <a:xfrm>
            <a:off x="2830996" y="5004446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BA830EF-BBF5-4C85-803C-C5387D19F2AE}"/>
              </a:ext>
            </a:extLst>
          </p:cNvPr>
          <p:cNvSpPr txBox="1"/>
          <p:nvPr/>
        </p:nvSpPr>
        <p:spPr>
          <a:xfrm>
            <a:off x="4057709" y="4624643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6C973C1-76B6-48DD-8ACB-F15B64CE38DF}"/>
              </a:ext>
            </a:extLst>
          </p:cNvPr>
          <p:cNvCxnSpPr/>
          <p:nvPr/>
        </p:nvCxnSpPr>
        <p:spPr bwMode="auto">
          <a:xfrm>
            <a:off x="3956823" y="4318131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4156BD7-0CC2-4FA8-8CA4-121A8C40C810}"/>
              </a:ext>
            </a:extLst>
          </p:cNvPr>
          <p:cNvSpPr txBox="1"/>
          <p:nvPr/>
        </p:nvSpPr>
        <p:spPr>
          <a:xfrm>
            <a:off x="4210109" y="4777043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74B02BD-65F8-43A0-A3EA-2F31F2D57401}"/>
              </a:ext>
            </a:extLst>
          </p:cNvPr>
          <p:cNvSpPr txBox="1"/>
          <p:nvPr/>
        </p:nvSpPr>
        <p:spPr>
          <a:xfrm>
            <a:off x="497775" y="3565745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09472B5-B5FA-45FC-8E6F-3C2E279AB9D3}"/>
              </a:ext>
            </a:extLst>
          </p:cNvPr>
          <p:cNvSpPr txBox="1"/>
          <p:nvPr/>
        </p:nvSpPr>
        <p:spPr>
          <a:xfrm>
            <a:off x="497775" y="4143453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3656C6C-0DDF-4586-A115-6FB2FB54A925}"/>
              </a:ext>
            </a:extLst>
          </p:cNvPr>
          <p:cNvSpPr txBox="1"/>
          <p:nvPr/>
        </p:nvSpPr>
        <p:spPr>
          <a:xfrm>
            <a:off x="497775" y="4804391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13044F2-16E2-499E-9CA5-7BDA1CA4371F}"/>
              </a:ext>
            </a:extLst>
          </p:cNvPr>
          <p:cNvSpPr txBox="1"/>
          <p:nvPr/>
        </p:nvSpPr>
        <p:spPr>
          <a:xfrm>
            <a:off x="2058262" y="3930718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53620F5-9192-4010-B146-D2D469D2CD82}"/>
              </a:ext>
            </a:extLst>
          </p:cNvPr>
          <p:cNvSpPr txBox="1"/>
          <p:nvPr/>
        </p:nvSpPr>
        <p:spPr>
          <a:xfrm>
            <a:off x="4362509" y="4618708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A6EA20-0D24-47AF-BB5E-981977E8D7DF}"/>
              </a:ext>
            </a:extLst>
          </p:cNvPr>
          <p:cNvSpPr txBox="1"/>
          <p:nvPr/>
        </p:nvSpPr>
        <p:spPr>
          <a:xfrm>
            <a:off x="2752828" y="5569569"/>
            <a:ext cx="731468" cy="244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3FF9F6-0C02-4CCC-8F18-D432D72FFF2E}"/>
              </a:ext>
            </a:extLst>
          </p:cNvPr>
          <p:cNvSpPr txBox="1"/>
          <p:nvPr/>
        </p:nvSpPr>
        <p:spPr>
          <a:xfrm>
            <a:off x="3990850" y="5580306"/>
            <a:ext cx="90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NGV STA2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C100EA0-7F65-434E-AE30-D5CE98AAAB6A}"/>
              </a:ext>
            </a:extLst>
          </p:cNvPr>
          <p:cNvSpPr txBox="1"/>
          <p:nvPr/>
        </p:nvSpPr>
        <p:spPr>
          <a:xfrm>
            <a:off x="5389954" y="5571989"/>
            <a:ext cx="90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NGV STA3</a:t>
            </a:r>
          </a:p>
        </p:txBody>
      </p:sp>
    </p:spTree>
    <p:extLst>
      <p:ext uri="{BB962C8B-B14F-4D97-AF65-F5344CB8AC3E}">
        <p14:creationId xmlns:p14="http://schemas.microsoft.com/office/powerpoint/2010/main" val="1457974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183" y="609600"/>
            <a:ext cx="7620000" cy="929640"/>
          </a:xfrm>
        </p:spPr>
        <p:txBody>
          <a:bodyPr/>
          <a:lstStyle/>
          <a:p>
            <a:r>
              <a:rPr lang="en-US" sz="2800" dirty="0"/>
              <a:t>Possible Method to Avoid Unnecessary 11p PPDU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283" y="1607820"/>
            <a:ext cx="9100931" cy="364236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The following are potential methods to indicate whether a transmitting STA of 11p PPDUs is a NGV STA:</a:t>
            </a:r>
            <a:endParaRPr lang="en-US" sz="3200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2400" dirty="0"/>
              <a:t>NGV STA indication in MAC header.</a:t>
            </a:r>
          </a:p>
          <a:p>
            <a:pPr marL="1200150" lvl="2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Simple to implement</a:t>
            </a:r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endParaRPr lang="en-US" sz="240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2400" dirty="0"/>
              <a:t>NGV STA indication in </a:t>
            </a:r>
            <a:r>
              <a:rPr lang="en-US" sz="2400" b="0" dirty="0"/>
              <a:t>MAC payload.</a:t>
            </a:r>
          </a:p>
          <a:p>
            <a:pPr marL="1200150" lvl="2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Simple to implement but may be difficult to carry the indication in MPDU payload (11p STA may get confused) </a:t>
            </a:r>
            <a:endParaRPr lang="en-US" sz="2000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endParaRPr lang="en-US" sz="240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2400" dirty="0"/>
              <a:t>NGV STA indication in PHY header/padding.</a:t>
            </a:r>
          </a:p>
          <a:p>
            <a:pPr marL="1200150" lvl="2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Difficult to </a:t>
            </a:r>
            <a:r>
              <a:rPr lang="en-US" sz="2000" dirty="0"/>
              <a:t>implement, and may have potential interop issue with legacy 11p devices.</a:t>
            </a:r>
            <a:endParaRPr lang="en-US" sz="20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432165A6-C9BA-46D3-B94A-606B156239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1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A923F-26C5-43E7-B69A-6E6FDA4C9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30D9E-43E2-4807-8B07-FDCF58379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3213"/>
          </a:xfrm>
        </p:spPr>
        <p:txBody>
          <a:bodyPr/>
          <a:lstStyle/>
          <a:p>
            <a:r>
              <a:rPr lang="en-US" dirty="0"/>
              <a:t>[1] 11-18-1214-00-0ngv-backward-compatible-phy-feasibility</a:t>
            </a:r>
          </a:p>
          <a:p>
            <a:r>
              <a:rPr lang="en-US" dirty="0"/>
              <a:t>[2] 11-18-1186-00-0ngv-interoperable-ngv-phy-improvements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83F42-6BBC-4560-B3ED-A7E9069A8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5C9A6-5A50-4A62-BB68-50F8A0E1AEE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Liwen Chu,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424135-06F9-4216-87D7-C21646E498B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559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62202</TotalTime>
  <Words>690</Words>
  <Application>Microsoft Office PowerPoint</Application>
  <PresentationFormat>On-screen Show (4:3)</PresentationFormat>
  <Paragraphs>101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Garamond</vt:lpstr>
      <vt:lpstr>Times New Roman</vt:lpstr>
      <vt:lpstr>Office Theme</vt:lpstr>
      <vt:lpstr>Document</vt:lpstr>
      <vt:lpstr>NGV Backward Interoperability Discussions</vt:lpstr>
      <vt:lpstr>Outlines</vt:lpstr>
      <vt:lpstr>NGV Coex With Legacy 11p devices</vt:lpstr>
      <vt:lpstr>Backward Interop Proposal</vt:lpstr>
      <vt:lpstr>Best protection on incumbent 11p deployments</vt:lpstr>
      <vt:lpstr>Coexistence Assumption between NGV STA and 11p STA</vt:lpstr>
      <vt:lpstr>Illustration: Unnecessary 11p PPDU Transmission</vt:lpstr>
      <vt:lpstr>Possible Method to Avoid Unnecessary 11p PPDU Transmission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875</cp:revision>
  <cp:lastPrinted>1601-01-01T00:00:00Z</cp:lastPrinted>
  <dcterms:created xsi:type="dcterms:W3CDTF">2015-10-31T00:33:08Z</dcterms:created>
  <dcterms:modified xsi:type="dcterms:W3CDTF">2019-01-15T17:22:31Z</dcterms:modified>
</cp:coreProperties>
</file>