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2" r:id="rId4"/>
    <p:sldId id="263" r:id="rId5"/>
    <p:sldId id="265" r:id="rId6"/>
    <p:sldId id="266" r:id="rId7"/>
    <p:sldId id="267" r:id="rId8"/>
    <p:sldId id="268" r:id="rId9"/>
    <p:sldId id="269" r:id="rId10"/>
    <p:sldId id="270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4" d="100"/>
          <a:sy n="114" d="100"/>
        </p:scale>
        <p:origin x="186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Assaf Kassher,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Assaf Kassher,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Assaf Kassher,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Assaf Kassher,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Assaf Kassher,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Assaf Kassher,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Assaf Kassher,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Assaf Kassher,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Assaf Kassher,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Assaf Kassher,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802.11-19/0007r0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Beam Tracking Mandatory?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2019-01-03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Assaf Kassher,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5478603"/>
              </p:ext>
            </p:extLst>
          </p:nvPr>
        </p:nvGraphicFramePr>
        <p:xfrm>
          <a:off x="992188" y="2416175"/>
          <a:ext cx="10231437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6175"/>
                        <a:ext cx="10231437" cy="24828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005B6-34F5-4E76-9FC3-FF2F9CA58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79759-A2A8-4A43-B565-928A866A9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support:</a:t>
            </a:r>
          </a:p>
          <a:p>
            <a:r>
              <a:rPr lang="en-US" dirty="0"/>
              <a:t>Option1: Beam Tracking Fully optional</a:t>
            </a:r>
          </a:p>
          <a:p>
            <a:r>
              <a:rPr lang="en-US" dirty="0"/>
              <a:t>Option2: Beam Tracking Mandatory for RX BT and optional for BT</a:t>
            </a:r>
          </a:p>
          <a:p>
            <a:r>
              <a:rPr lang="en-US" dirty="0"/>
              <a:t>Option3: Beam Tracking Fully Mandatory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493404-BDAA-499C-B3AD-A301757F49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4E9C3-547A-478E-8A63-8803145A7D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148178-D2E5-4F72-ABE5-31D7532C4E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9965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Assaf Kassher, Qualcomm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document we examine whether beam tracking should remain mandatory as it is now in the 11md draft, or should we make it or parts of it optional.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Assaf Kassher, Qualcomm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GB" dirty="0"/>
              <a:t>What is DMG beam tracking - TX</a:t>
            </a:r>
            <a:br>
              <a:rPr lang="en-GB" dirty="0"/>
            </a:b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0" y="3789040"/>
            <a:ext cx="12144672" cy="166967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/>
              <a:t>RX beam tracking is a procedure (in 11md draft) that allows for requesting an RX training field in the next PPDU using PHY header signalling.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/>
              <a:t>A STA requests RX beam training by setting Beam Tracking Requested to 1, Packet Type to 0 and TRN-LEN&gt;0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/>
              <a:t>TRN field (for RX) is appended to the next PPDU from the peer STA.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/>
              <a:t>The intent is to allow the RX side of the link to adapt antenna pattern around current RX AWV</a:t>
            </a:r>
            <a:r>
              <a:rPr lang="en-GB" dirty="0"/>
              <a:t>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Assaf Kassher, Qualcomm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F638790-283A-416A-8A63-8F5CC5622C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7528" y="1020989"/>
            <a:ext cx="5499986" cy="282454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38943"/>
          </a:xfrm>
        </p:spPr>
        <p:txBody>
          <a:bodyPr/>
          <a:lstStyle/>
          <a:p>
            <a:r>
              <a:rPr lang="en-GB" dirty="0"/>
              <a:t>What is DMG beam tracking - TX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368" y="3692672"/>
            <a:ext cx="10868117" cy="240174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DMG TX Beam tracking is a process by which a STA appends a TRN field to a PPDU (without including a BRP frame) and signals that it requests TX training by using the PHY header (Beam Tracking Requested=1, Packet Type=1, TRN-LEN &gt;0.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responder is expected to send feedback.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It allows the STA to perform TX beam training (when the peer STA uses the same RX pattern used to RX data.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Assaf Kassher, Qualcomm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AB07B07-05D7-4321-A097-74524574A9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3512" y="1204120"/>
            <a:ext cx="6632405" cy="240917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9F4B1-55AB-4150-8240-F71ECB223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27A9D-8AD8-49FC-848A-6FC2ABB59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Short, beam tracking allows for some beam forming training, around the current pattern for both TX and RX without interrupting data transmission.</a:t>
            </a:r>
          </a:p>
          <a:p>
            <a:r>
              <a:rPr lang="en-US" dirty="0"/>
              <a:t>Other applications may be possible.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33CBAC-EA17-4569-AB60-6F6352A3FD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305EDF-836E-4CB6-A98B-277255B2DE0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Assaf Kassher,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74D17AE-4354-4185-8AD1-F4C13141ADA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844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E5796-DE81-4711-9E49-90D9571D3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Mandatory Today?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526E3-09B1-45C5-8E62-1A5A2F0F2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4941168"/>
            <a:ext cx="10361084" cy="1153246"/>
          </a:xfrm>
        </p:spPr>
        <p:txBody>
          <a:bodyPr/>
          <a:lstStyle/>
          <a:p>
            <a:r>
              <a:rPr lang="en-US" dirty="0"/>
              <a:t>It looks like Beam Tracking is mandatory in both RX and TX according to table 10-29.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4CA21A-947F-4CC7-B2D7-4112770DE5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63711-811F-414B-9AC7-5D91BA4E25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Assaf Kassher,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554416-2649-4838-8490-3D93414603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21C310C-1787-4211-9EC8-96292ACF80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024" y="2005020"/>
            <a:ext cx="11149951" cy="284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269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8F80B33-37B4-4EE3-9640-81010D408B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217" y="1225919"/>
            <a:ext cx="11281684" cy="339637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AB65711-0D0D-4454-A93A-429C295E0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4168" y="606425"/>
            <a:ext cx="10361084" cy="654967"/>
          </a:xfrm>
        </p:spPr>
        <p:txBody>
          <a:bodyPr/>
          <a:lstStyle/>
          <a:p>
            <a:r>
              <a:rPr lang="en-US" dirty="0"/>
              <a:t>Some texts try’s to make “unsupported”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93FA6-107E-45E6-99C7-56E90F934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408" y="4793655"/>
            <a:ext cx="10361084" cy="937222"/>
          </a:xfrm>
        </p:spPr>
        <p:txBody>
          <a:bodyPr/>
          <a:lstStyle/>
          <a:p>
            <a:r>
              <a:rPr lang="en-US" dirty="0"/>
              <a:t>This text in 9.4.2.127.4 claims that if this field is 0, Beam tracking is unsupported.</a:t>
            </a:r>
          </a:p>
          <a:p>
            <a:r>
              <a:rPr lang="en-US" sz="2000" dirty="0"/>
              <a:t>There is no normative behavior associated with this field – as to making the BF optional – there is plenty of other text that makes Beam Tracking Mandatory.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CA863F-4AE3-4D70-8540-B28D3FACB5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AD8E0-260B-4E67-8149-ECA0DA4BAF3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Assaf Kassher,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348971-E07F-4D87-94A2-52A2B66DBC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950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DF632-3F9F-40C6-9290-375917976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11md?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3AA00-1B9F-41B2-A1B3-E50BD4561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Yes, but we are the experts on DMG, the decision should come from here.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can provide a “liaison” to 11md – they will vote on text changes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Are we fixing history?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a way, but there ambiguity in the text that need to be fixed.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132631-299A-4CD8-94D8-0B20EA9224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6E11A8-7F94-4F8F-9BD3-DB31B744B5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Assaf Kassher,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BEC952-747D-4314-9B79-B9E447CB9B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868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3D6EC-F7E9-48B1-9CBA-CF7A8B2F9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B490E-4DDE-4476-8673-5A2373C32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Make All beam tracking optional  - add a capability field to DMG beamforming.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Make RX tracking mandatory (to transmit the TRN field) but TX tracking optional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RX tracking is relatively simple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TX tracking require creating the FB and pushing it inside normal data traffic.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Keep Beam tracking mandatory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Delete the option of setting Beam Tracking Time Limit to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91DFB8-CF41-451C-883A-875AA98744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659AC-11D6-4D12-BB56-6E1E44D44B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Assaf Kassher,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5749E2-4522-4E83-B3C8-EBC7DAA0F1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5507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1CA34DF3-31AE-4491-BB0A-0A8A975CF4FC}" vid="{7482ED61-3420-4E5E-AF3A-361B3F1EF81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9868</TotalTime>
  <Words>649</Words>
  <Application>Microsoft Office PowerPoint</Application>
  <PresentationFormat>Widescreen</PresentationFormat>
  <Paragraphs>93</Paragraphs>
  <Slides>11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MS Gothic</vt:lpstr>
      <vt:lpstr>Arial</vt:lpstr>
      <vt:lpstr>Arial Unicode MS</vt:lpstr>
      <vt:lpstr>Times New Roman</vt:lpstr>
      <vt:lpstr>Office Theme</vt:lpstr>
      <vt:lpstr>Microsoft Word 97 - 2003 Document</vt:lpstr>
      <vt:lpstr>Beam Tracking Mandatory?</vt:lpstr>
      <vt:lpstr>Abstract</vt:lpstr>
      <vt:lpstr>What is DMG beam tracking - TX </vt:lpstr>
      <vt:lpstr>What is DMG beam tracking - TX</vt:lpstr>
      <vt:lpstr>Recap</vt:lpstr>
      <vt:lpstr>Mandatory Today?</vt:lpstr>
      <vt:lpstr>Some texts try’s to make “unsupported”</vt:lpstr>
      <vt:lpstr>This is 11md?</vt:lpstr>
      <vt:lpstr>Options</vt:lpstr>
      <vt:lpstr>SP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Assaf Kasher</cp:lastModifiedBy>
  <cp:revision>20</cp:revision>
  <cp:lastPrinted>1601-01-01T00:00:00Z</cp:lastPrinted>
  <dcterms:created xsi:type="dcterms:W3CDTF">2014-04-14T10:59:07Z</dcterms:created>
  <dcterms:modified xsi:type="dcterms:W3CDTF">2019-01-10T09:36:00Z</dcterms:modified>
</cp:coreProperties>
</file>