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280" r:id="rId15"/>
    <p:sldId id="313" r:id="rId16"/>
    <p:sldId id="289" r:id="rId17"/>
    <p:sldId id="290" r:id="rId18"/>
    <p:sldId id="314" r:id="rId19"/>
    <p:sldId id="312" r:id="rId20"/>
    <p:sldId id="259" r:id="rId21"/>
    <p:sldId id="260" r:id="rId22"/>
    <p:sldId id="261" r:id="rId23"/>
    <p:sldId id="262" r:id="rId24"/>
    <p:sldId id="263" r:id="rId25"/>
    <p:sldId id="264"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 id="280"/>
            <p14:sldId id="313"/>
            <p14:sldId id="289"/>
            <p14:sldId id="290"/>
            <p14:sldId id="314"/>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4" d="100"/>
          <a:sy n="64" d="100"/>
        </p:scale>
        <p:origin x="486"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12/19/2018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16</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8526661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20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21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22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Dec.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Dec.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Dec.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Dec.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Dec.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Dec.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Dec.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Dec.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Dec.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Dec.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802.11-18/2161r0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Positioning </a:t>
            </a:r>
            <a:br>
              <a:rPr lang="en-US" altLang="en-US" dirty="0" smtClean="0"/>
            </a:br>
            <a:r>
              <a:rPr lang="en-US" altLang="en-US" dirty="0" smtClean="0"/>
              <a:t>Dec. 19</a:t>
            </a:r>
            <a:r>
              <a:rPr lang="en-US" altLang="en-US" baseline="30000" dirty="0" smtClean="0"/>
              <a:t>th</a:t>
            </a:r>
            <a:r>
              <a:rPr lang="en-US" altLang="en-US" dirty="0" smtClean="0"/>
              <a:t> Teleconference </a:t>
            </a:r>
            <a:r>
              <a:rPr lang="en-US" altLang="en-US" dirty="0" smtClean="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2018-12-19</a:t>
            </a:r>
            <a:endParaRPr lang="en-GB" sz="2000" b="0" dirty="0"/>
          </a:p>
        </p:txBody>
      </p:sp>
      <p:sp>
        <p:nvSpPr>
          <p:cNvPr id="6" name="Date Placeholder 3"/>
          <p:cNvSpPr>
            <a:spLocks noGrp="1"/>
          </p:cNvSpPr>
          <p:nvPr>
            <p:ph type="dt" idx="10"/>
          </p:nvPr>
        </p:nvSpPr>
        <p:spPr/>
        <p:txBody>
          <a:bodyPr/>
          <a:lstStyle/>
          <a:p>
            <a:r>
              <a:rPr lang="en-US" smtClean="0"/>
              <a:t>Dec. 2018</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099"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2018</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2018</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2018</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2018</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smtClean="0">
                <a:solidFill>
                  <a:schemeClr val="tx2"/>
                </a:solidFill>
              </a:rPr>
              <a:t>Teleconfrence</a:t>
            </a:r>
            <a:r>
              <a:rPr lang="en-US" altLang="en-US" dirty="0" smtClean="0">
                <a:solidFill>
                  <a:schemeClr val="tx2"/>
                </a:solidFill>
              </a:rPr>
              <a:t> Agenda</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a:t>Review IEEE-SA patent policy, duty to inform, call for potential essential patents, guidelines for anti-trust and competition laws and participation on individual basis in IEEE 802 </a:t>
            </a:r>
            <a:r>
              <a:rPr lang="en-US" altLang="en-US" b="0" dirty="0" smtClean="0"/>
              <a:t>meeting (8 min).</a:t>
            </a:r>
            <a:endParaRPr lang="en-US" altLang="en-US" b="0" dirty="0"/>
          </a:p>
          <a:p>
            <a:pPr algn="just">
              <a:spcBef>
                <a:spcPct val="20000"/>
              </a:spcBef>
              <a:buFontTx/>
              <a:buChar char="•"/>
            </a:pPr>
            <a:r>
              <a:rPr lang="en-US" altLang="en-US" b="0" dirty="0"/>
              <a:t>Agenda setting </a:t>
            </a:r>
            <a:r>
              <a:rPr lang="en-US" altLang="en-US" b="0" dirty="0" smtClean="0"/>
              <a:t>(5 min).</a:t>
            </a:r>
            <a:endParaRPr lang="en-US" altLang="en-US" b="0" dirty="0"/>
          </a:p>
          <a:p>
            <a:pPr algn="just">
              <a:spcBef>
                <a:spcPct val="20000"/>
              </a:spcBef>
              <a:buFontTx/>
              <a:buChar char="•"/>
            </a:pPr>
            <a:r>
              <a:rPr lang="en-US" altLang="en-US" b="0" dirty="0" smtClean="0"/>
              <a:t>Review submissions:</a:t>
            </a:r>
          </a:p>
          <a:p>
            <a:pPr lvl="1" algn="just">
              <a:spcBef>
                <a:spcPct val="20000"/>
              </a:spcBef>
              <a:buFontTx/>
              <a:buChar char="•"/>
            </a:pPr>
            <a:r>
              <a:rPr lang="en-US" dirty="0"/>
              <a:t>11-18-2152-00-00az-CC28-Clasue-3-4-CIDs </a:t>
            </a:r>
            <a:r>
              <a:rPr lang="en-US" dirty="0" smtClean="0"/>
              <a:t>(Assaf Kasher)</a:t>
            </a:r>
          </a:p>
          <a:p>
            <a:pPr lvl="1" algn="just">
              <a:spcBef>
                <a:spcPct val="20000"/>
              </a:spcBef>
              <a:buFontTx/>
              <a:buChar char="•"/>
            </a:pPr>
            <a:r>
              <a:rPr lang="en-US" dirty="0" smtClean="0"/>
              <a:t>11-18-2157-00-00az-PDMG-PICS-Changes (</a:t>
            </a:r>
            <a:r>
              <a:rPr lang="en-US" smtClean="0"/>
              <a:t>Assaf Kasher)</a:t>
            </a:r>
            <a:endParaRPr lang="en-US" dirty="0"/>
          </a:p>
          <a:p>
            <a:pPr lvl="1" algn="just">
              <a:spcBef>
                <a:spcPct val="20000"/>
              </a:spcBef>
              <a:buFontTx/>
              <a:buChar char="•"/>
            </a:pPr>
            <a:endParaRPr lang="en-US" dirty="0" smtClean="0"/>
          </a:p>
          <a:p>
            <a:pPr lvl="1" algn="just">
              <a:spcBef>
                <a:spcPct val="20000"/>
              </a:spcBef>
              <a:buFontTx/>
              <a:buChar char="•"/>
            </a:pPr>
            <a:endParaRPr lang="en-US" altLang="en-US" b="0" dirty="0" smtClean="0"/>
          </a:p>
          <a:p>
            <a:pPr algn="just">
              <a:spcBef>
                <a:spcPct val="20000"/>
              </a:spcBef>
              <a:buFontTx/>
              <a:buChar char="•"/>
            </a:pP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2018</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2018</a:t>
            </a:r>
            <a:endParaRPr lang="en-GB" dirty="0"/>
          </a:p>
        </p:txBody>
      </p:sp>
    </p:spTree>
    <p:extLst>
      <p:ext uri="{BB962C8B-B14F-4D97-AF65-F5344CB8AC3E}">
        <p14:creationId xmlns:p14="http://schemas.microsoft.com/office/powerpoint/2010/main" val="13624519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2018</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2018</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endParaRPr lang="en-US" sz="5400" dirty="0"/>
          </a:p>
          <a:p>
            <a:pPr algn="ctr"/>
            <a:r>
              <a:rPr lang="en-US" sz="5400" dirty="0" smtClean="0"/>
              <a:t>Backup</a:t>
            </a:r>
            <a:endParaRPr lang="en-US" sz="5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2018</a:t>
            </a:r>
            <a:endParaRPr lang="en-GB" dirty="0"/>
          </a:p>
        </p:txBody>
      </p:sp>
    </p:spTree>
    <p:extLst>
      <p:ext uri="{BB962C8B-B14F-4D97-AF65-F5344CB8AC3E}">
        <p14:creationId xmlns:p14="http://schemas.microsoft.com/office/powerpoint/2010/main" val="18071745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2018</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Dec. 19</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12:00 </a:t>
            </a:r>
            <a:r>
              <a:rPr lang="en-US" altLang="en-US" sz="4400" dirty="0" smtClean="0">
                <a:cs typeface="Times New Roman" panose="02020603050405020304" pitchFamily="18" charset="0"/>
              </a:rPr>
              <a:t>PM – 13:30 PM ET</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2018</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20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Dec.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21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Dec.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22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Dec.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Dec.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Dec.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Dec.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a:t>
            </a:r>
            <a:r>
              <a:rPr lang="en-US" altLang="en-US" dirty="0"/>
              <a:t>presentation contains the IEEE 802.11 </a:t>
            </a:r>
            <a:r>
              <a:rPr lang="en-US" altLang="en-US" dirty="0" err="1"/>
              <a:t>TGaz</a:t>
            </a:r>
            <a:r>
              <a:rPr lang="en-US" altLang="en-US" dirty="0"/>
              <a:t> Next Generation Positioning agenda for the </a:t>
            </a:r>
            <a:r>
              <a:rPr lang="en-US" altLang="en-US" dirty="0" smtClean="0"/>
              <a:t>Dec. 19</a:t>
            </a:r>
            <a:r>
              <a:rPr lang="en-US" altLang="en-US" baseline="30000" dirty="0" smtClean="0"/>
              <a:t>th</a:t>
            </a:r>
            <a:r>
              <a:rPr lang="en-US" altLang="en-US" dirty="0" smtClean="0"/>
              <a:t> 2018 </a:t>
            </a:r>
            <a:r>
              <a:rPr lang="en-US" altLang="en-US" dirty="0"/>
              <a:t>teleconference.</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Dec.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2018</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2018</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2018</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2018</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2018</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2018</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276</TotalTime>
  <Words>1468</Words>
  <Application>Microsoft Office PowerPoint</Application>
  <PresentationFormat>Widescreen</PresentationFormat>
  <Paragraphs>267</Paragraphs>
  <Slides>25</Slides>
  <Notes>10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4" baseType="lpstr">
      <vt:lpstr>Arial Unicode MS</vt:lpstr>
      <vt:lpstr>MS Gothic</vt:lpstr>
      <vt:lpstr>MS PGothic</vt:lpstr>
      <vt:lpstr>Arial</vt:lpstr>
      <vt:lpstr>Calibri</vt:lpstr>
      <vt:lpstr>Monotype Sorts</vt:lpstr>
      <vt:lpstr>Times New Roman</vt:lpstr>
      <vt:lpstr>Office Theme</vt:lpstr>
      <vt:lpstr>Document</vt:lpstr>
      <vt:lpstr>TGaz Next Generation Positioning  Dec. 19th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Teleconfrence Agenda</vt:lpstr>
      <vt:lpstr>Submission Review</vt:lpstr>
      <vt:lpstr>AOB?</vt:lpstr>
      <vt:lpstr>Adjourn</vt:lpstr>
      <vt:lpstr>PowerPoint Presentation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40</cp:revision>
  <cp:lastPrinted>1601-01-01T00:00:00Z</cp:lastPrinted>
  <dcterms:created xsi:type="dcterms:W3CDTF">2018-08-06T10:28:59Z</dcterms:created>
  <dcterms:modified xsi:type="dcterms:W3CDTF">2018-12-19T16:56:01Z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929292c5-69ea-4b52-9587-abc9a388a724</vt:lpwstr>
  </property>
  <property fmtid="{D5CDD505-2E9C-101B-9397-08002B2CF9AE}" pid="3" name="CTP_TimeStamp">
    <vt:lpwstr>2018-12-19 16:56:01Z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