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84" r:id="rId4"/>
    <p:sldId id="285" r:id="rId5"/>
    <p:sldId id="270" r:id="rId6"/>
    <p:sldId id="278" r:id="rId7"/>
    <p:sldId id="273" r:id="rId8"/>
    <p:sldId id="282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8" autoAdjust="0"/>
    <p:restoredTop sz="94660"/>
  </p:normalViewPr>
  <p:slideViewPr>
    <p:cSldViewPr>
      <p:cViewPr varScale="1">
        <p:scale>
          <a:sx n="92" d="100"/>
          <a:sy n="92" d="100"/>
        </p:scale>
        <p:origin x="216" y="6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802.11-18/2151r2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emily.h.qi@intel.com" TargetMode="External"/><Relationship Id="rId13" Type="http://schemas.openxmlformats.org/officeDocument/2006/relationships/hyperlink" Target="mailto:adrian.p.stephens@ieee.org" TargetMode="External"/><Relationship Id="rId18" Type="http://schemas.openxmlformats.org/officeDocument/2006/relationships/hyperlink" Target="mailto:jiamin.chen@mail01.huawei.com" TargetMode="External"/><Relationship Id="rId3" Type="http://schemas.openxmlformats.org/officeDocument/2006/relationships/hyperlink" Target="mailto:robert.stacey@intel.com" TargetMode="External"/><Relationship Id="rId21" Type="http://schemas.openxmlformats.org/officeDocument/2006/relationships/hyperlink" Target="mailto:ddrgal@gmail.com" TargetMode="External"/><Relationship Id="rId7" Type="http://schemas.openxmlformats.org/officeDocument/2006/relationships/hyperlink" Target="mailto:volker.jungnickel@hhi.fraunhofer.de" TargetMode="External"/><Relationship Id="rId12" Type="http://schemas.openxmlformats.org/officeDocument/2006/relationships/hyperlink" Target="mailto:petere@ieee.org" TargetMode="External"/><Relationship Id="rId17" Type="http://schemas.openxmlformats.org/officeDocument/2006/relationships/hyperlink" Target="mailto:Ping.FANG@huawei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LRA@tiac.net" TargetMode="External"/><Relationship Id="rId20" Type="http://schemas.openxmlformats.org/officeDocument/2006/relationships/hyperlink" Target="mailto:d3e3e3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henry@LOGOUT.COM" TargetMode="External"/><Relationship Id="rId5" Type="http://schemas.openxmlformats.org/officeDocument/2006/relationships/hyperlink" Target="mailto:chaochun.wang@mediatek.com" TargetMode="External"/><Relationship Id="rId15" Type="http://schemas.openxmlformats.org/officeDocument/2006/relationships/hyperlink" Target="mailto:aasterja@qti.qualcomm.com" TargetMode="External"/><Relationship Id="rId10" Type="http://schemas.openxmlformats.org/officeDocument/2006/relationships/hyperlink" Target="mailto:alex.ashley@hotmail.co.uk" TargetMode="External"/><Relationship Id="rId19" Type="http://schemas.openxmlformats.org/officeDocument/2006/relationships/hyperlink" Target="mailto:shiwenhe@seu.edu.cn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dward.ks.au@huawei.com" TargetMode="External"/><Relationship Id="rId14" Type="http://schemas.openxmlformats.org/officeDocument/2006/relationships/hyperlink" Target="mailto:yongho.seok@gmail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(January 2019)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7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>
                <a:hlinkClick r:id="rId7"/>
              </a:rPr>
              <a:t>volker.jungnickel@hhi.fraunhofer.de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 </a:t>
            </a: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8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9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Editors 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>
                <a:hlinkClick r:id="rId10"/>
              </a:rPr>
              <a:t>alex.ashley@hotmail.co.uk</a:t>
            </a:r>
            <a:r>
              <a:rPr lang="en-US" sz="1050" dirty="0"/>
              <a:t>	</a:t>
            </a:r>
          </a:p>
          <a:p>
            <a:pPr lvl="1"/>
            <a:r>
              <a:rPr lang="en-US" sz="1050" dirty="0" err="1"/>
              <a:t>TGac</a:t>
            </a:r>
            <a:r>
              <a:rPr lang="en-US" sz="1050" dirty="0"/>
              <a:t> – Robert Stacey – </a:t>
            </a:r>
            <a:r>
              <a:rPr lang="en-US" sz="1050" dirty="0">
                <a:hlinkClick r:id="rId3"/>
              </a:rPr>
              <a:t>robert.stacey@intel.com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TGad</a:t>
            </a:r>
            <a:r>
              <a:rPr lang="en-US" sz="1050" dirty="0"/>
              <a:t> – Carlos Cordeiro – </a:t>
            </a:r>
            <a:r>
              <a:rPr lang="en-US" sz="1050" dirty="0">
                <a:hlinkClick r:id="rId4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1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2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3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9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8"/>
              </a:rPr>
              <a:t>emily.h.qi@intel.com</a:t>
            </a:r>
            <a:r>
              <a:rPr lang="en-US" sz="1050" b="0" dirty="0"/>
              <a:t> </a:t>
            </a:r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4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5"/>
              </a:rPr>
              <a:t>aasterja@qti.qualcomm.com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16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7"/>
              </a:rPr>
              <a:t>Ping.FANG@huawei.com </a:t>
            </a:r>
            <a:endParaRPr lang="en-US" sz="1050" dirty="0"/>
          </a:p>
          <a:p>
            <a:pPr lvl="1"/>
            <a:r>
              <a:rPr lang="en-US" sz="1000" b="0" dirty="0" err="1"/>
              <a:t>TGaj</a:t>
            </a:r>
            <a:r>
              <a:rPr lang="en-US" sz="1000" b="0" dirty="0"/>
              <a:t> – </a:t>
            </a:r>
            <a:r>
              <a:rPr lang="en-US" sz="1000" b="0" dirty="0" err="1"/>
              <a:t>Jiamin</a:t>
            </a:r>
            <a:r>
              <a:rPr lang="en-US" sz="1000" b="0" dirty="0"/>
              <a:t> CHEN – </a:t>
            </a:r>
            <a:r>
              <a:rPr lang="en-US" sz="1000" b="0" dirty="0">
                <a:hlinkClick r:id="rId18"/>
              </a:rPr>
              <a:t>jiamin.chen@mail01.huawei.com</a:t>
            </a:r>
            <a:r>
              <a:rPr lang="en-US" sz="1000" b="0" dirty="0"/>
              <a:t> , </a:t>
            </a:r>
            <a:r>
              <a:rPr lang="en-US" sz="1000" b="0" dirty="0" err="1"/>
              <a:t>Shiwen</a:t>
            </a:r>
            <a:r>
              <a:rPr lang="en-US" sz="1000" b="0" dirty="0"/>
              <a:t> He – </a:t>
            </a:r>
            <a:r>
              <a:rPr lang="en-US" sz="1000" b="0" u="sng" dirty="0">
                <a:hlinkClick r:id="rId19"/>
              </a:rPr>
              <a:t>shiwenhe@seu.edu.cn</a:t>
            </a:r>
            <a:endParaRPr lang="en-US" sz="1000" b="0" u="sng" dirty="0"/>
          </a:p>
          <a:p>
            <a:pPr lvl="1"/>
            <a:r>
              <a:rPr lang="en-US" sz="1000" dirty="0" err="1"/>
              <a:t>TGak</a:t>
            </a:r>
            <a:r>
              <a:rPr lang="en-US" sz="1000" dirty="0"/>
              <a:t> – Donald Eastlake – </a:t>
            </a:r>
            <a:r>
              <a:rPr lang="en-US" sz="1000" dirty="0">
                <a:hlinkClick r:id="rId20"/>
              </a:rPr>
              <a:t>d3e3e3@gmail.com</a:t>
            </a:r>
            <a:r>
              <a:rPr lang="en-US" sz="1000" dirty="0"/>
              <a:t>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1"/>
              </a:rPr>
              <a:t>ddrgal@gmail.com</a:t>
            </a:r>
            <a:r>
              <a:rPr lang="en-US" sz="1050" dirty="0"/>
              <a:t> , Lee Armstrong – </a:t>
            </a:r>
            <a:r>
              <a:rPr lang="en-US" sz="1050" dirty="0">
                <a:solidFill>
                  <a:schemeClr val="accent2"/>
                </a:solidFill>
                <a:hlinkClick r:id="rId16"/>
              </a:rPr>
              <a:t>LRA@tiac.net</a:t>
            </a:r>
            <a:r>
              <a:rPr lang="en-US" sz="1050" dirty="0">
                <a:solidFill>
                  <a:schemeClr val="accent2"/>
                </a:solidFill>
              </a:rPr>
              <a:t> </a:t>
            </a:r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11ax, 11ay and </a:t>
            </a:r>
            <a:r>
              <a:rPr lang="en-US" dirty="0" err="1"/>
              <a:t>REVmd</a:t>
            </a:r>
            <a:r>
              <a:rPr lang="en-US" dirty="0"/>
              <a:t> next steps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981200"/>
            <a:ext cx="10361084" cy="4113213"/>
          </a:xfrm>
        </p:spPr>
        <p:txBody>
          <a:bodyPr/>
          <a:lstStyle/>
          <a:p>
            <a:r>
              <a:rPr lang="en-US" dirty="0"/>
              <a:t>MDR reviews for several volunteers (two+ for the style guide, one for MIB following new MIB guidelines), need </a:t>
            </a:r>
            <a:r>
              <a:rPr lang="en-US" dirty="0" err="1"/>
              <a:t>REVmd</a:t>
            </a:r>
            <a:r>
              <a:rPr lang="en-US" dirty="0"/>
              <a:t> candidates, have 11ax and 11ay identified</a:t>
            </a:r>
          </a:p>
          <a:p>
            <a:endParaRPr lang="en-US" dirty="0"/>
          </a:p>
          <a:p>
            <a:r>
              <a:rPr lang="en-US" dirty="0"/>
              <a:t>All amendments are based on </a:t>
            </a:r>
            <a:r>
              <a:rPr lang="en-US" dirty="0" err="1"/>
              <a:t>REVmd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REVmd</a:t>
            </a:r>
            <a:r>
              <a:rPr lang="en-US" dirty="0"/>
              <a:t> SB July 2019, probably will have a shorter SB recycle than </a:t>
            </a:r>
            <a:r>
              <a:rPr lang="en-US" dirty="0" err="1"/>
              <a:t>REVmc</a:t>
            </a:r>
            <a:r>
              <a:rPr lang="en-US" dirty="0"/>
              <a:t> did without rolling in any amendments.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80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BCBF0-44F1-45E4-B723-F8844E281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MDR status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02123-6638-4344-B4D2-D272586A8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endParaRPr lang="en-US" sz="1600" dirty="0"/>
          </a:p>
          <a:p>
            <a:r>
              <a:rPr lang="en-US" sz="1600" dirty="0"/>
              <a:t>P802.11ax will be started on D4.0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Naveen </a:t>
            </a:r>
            <a:r>
              <a:rPr lang="en-US" sz="1600" dirty="0" err="1"/>
              <a:t>Kakani</a:t>
            </a:r>
            <a:r>
              <a:rPr lang="en-US" sz="1600" dirty="0"/>
              <a:t>, Perry </a:t>
            </a:r>
            <a:r>
              <a:rPr lang="en-US" sz="1600" dirty="0" err="1"/>
              <a:t>Correll</a:t>
            </a:r>
            <a:r>
              <a:rPr lang="en-US" sz="1600" dirty="0"/>
              <a:t>, Peter Ecclesine)</a:t>
            </a:r>
          </a:p>
          <a:p>
            <a:r>
              <a:rPr lang="en-US" sz="1600" dirty="0"/>
              <a:t>P802.11ay will be started on D3.0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r>
              <a:rPr lang="en-US" sz="1600" dirty="0" err="1"/>
              <a:t>REVmd</a:t>
            </a:r>
            <a:r>
              <a:rPr lang="en-US" sz="1600" dirty="0"/>
              <a:t> on Draft 2.1 will be started out of January (Robert Stacey, +++,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42E705-1460-4DF1-84ED-524D092FAD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C071D-E4DB-400A-93E2-52FDF8F8AA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6ED981-2EF4-42B0-ACD5-D4EC6A2A13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118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https://mentor.ieee.org/802.11/dcn/09/11-09-1034-12-0000-802-11-editorial-style-guide.docx</a:t>
            </a:r>
            <a:endParaRPr lang="en-GB" dirty="0"/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MIB Style,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Jan 2019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Jan 2019,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2020. 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March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160792"/>
              </p:ext>
            </p:extLst>
          </p:nvPr>
        </p:nvGraphicFramePr>
        <p:xfrm>
          <a:off x="1295400" y="2285999"/>
          <a:ext cx="92964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3672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780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4601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729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707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2548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Jul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318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might be March or May,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724478"/>
              </p:ext>
            </p:extLst>
          </p:nvPr>
        </p:nvGraphicFramePr>
        <p:xfrm>
          <a:off x="835168" y="1550547"/>
          <a:ext cx="10518632" cy="42468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Volker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Jungnickel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Jan 2019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1516</TotalTime>
  <Words>819</Words>
  <Application>Microsoft Office PowerPoint</Application>
  <PresentationFormat>Widescreen</PresentationFormat>
  <Paragraphs>199</Paragraphs>
  <Slides>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(January 2019)</vt:lpstr>
      <vt:lpstr>Volunteer Editor Contacts</vt:lpstr>
      <vt:lpstr>11ax, 11ay and REVmd next steps (continued)</vt:lpstr>
      <vt:lpstr>MDR status (continued)</vt:lpstr>
      <vt:lpstr>802.11 Style Guide</vt:lpstr>
      <vt:lpstr>MIB Style, Visio and Frame Practices</vt:lpstr>
      <vt:lpstr>Editor Amendment Ordering</vt:lpstr>
      <vt:lpstr>Draft Development Snapshot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154</cp:revision>
  <cp:lastPrinted>1601-01-01T00:00:00Z</cp:lastPrinted>
  <dcterms:created xsi:type="dcterms:W3CDTF">2018-01-07T18:30:13Z</dcterms:created>
  <dcterms:modified xsi:type="dcterms:W3CDTF">2019-01-17T18:29:07Z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