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84" r:id="rId4"/>
    <p:sldId id="285" r:id="rId5"/>
    <p:sldId id="270" r:id="rId6"/>
    <p:sldId id="278" r:id="rId7"/>
    <p:sldId id="273" r:id="rId8"/>
    <p:sldId id="28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802.11-18/2151r2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jiamin.chen@mail01.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drgal@gmai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LRA@tiac.net" TargetMode="External"/><Relationship Id="rId20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aasterja@qti.qualcomm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shiwenhe@seu.edu.cn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yongho.seok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(January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8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>
                <a:hlinkClick r:id="rId10"/>
              </a:rPr>
              <a:t>alex.ashley@hotmail.co.uk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err="1"/>
              <a:t>TGac</a:t>
            </a:r>
            <a:r>
              <a:rPr lang="en-US" sz="1050" dirty="0"/>
              <a:t> – Robert Stacey – </a:t>
            </a:r>
            <a:r>
              <a:rPr lang="en-US" sz="1050" dirty="0">
                <a:hlinkClick r:id="rId3"/>
              </a:rPr>
              <a:t>robert.stacey@intel.com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TGad</a:t>
            </a:r>
            <a:r>
              <a:rPr lang="en-US" sz="1050" dirty="0"/>
              <a:t> 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4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5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/>
              <a:t>TGaj</a:t>
            </a:r>
            <a:r>
              <a:rPr lang="en-US" sz="1000" b="0" dirty="0"/>
              <a:t> 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8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>
                <a:hlinkClick r:id="rId19"/>
              </a:rPr>
              <a:t>shiwenhe@seu.edu.cn</a:t>
            </a:r>
            <a:endParaRPr lang="en-US" sz="1000" b="0" u="sng" dirty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0"/>
              </a:rPr>
              <a:t>d3e3e3@gmail.com</a:t>
            </a:r>
            <a:r>
              <a:rPr lang="en-US" sz="1000" dirty="0"/>
              <a:t>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1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6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11ax, 11ay and </a:t>
            </a:r>
            <a:r>
              <a:rPr lang="en-US" dirty="0" err="1"/>
              <a:t>REVmd</a:t>
            </a:r>
            <a:r>
              <a:rPr lang="en-US" dirty="0"/>
              <a:t> next steps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MDR reviews for several volunteers (two+ for the style guide, one for MIB following new MIB guidelines), need </a:t>
            </a:r>
            <a:r>
              <a:rPr lang="en-US" dirty="0" err="1"/>
              <a:t>REVmd</a:t>
            </a:r>
            <a:r>
              <a:rPr lang="en-US" dirty="0"/>
              <a:t> candidates, have 11ax and 11ay identified</a:t>
            </a:r>
          </a:p>
          <a:p>
            <a:endParaRPr lang="en-US" dirty="0"/>
          </a:p>
          <a:p>
            <a:r>
              <a:rPr lang="en-US" dirty="0"/>
              <a:t>All amendments are based on </a:t>
            </a:r>
            <a:r>
              <a:rPr lang="en-US" dirty="0" err="1"/>
              <a:t>REVmd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REVmd</a:t>
            </a:r>
            <a:r>
              <a:rPr lang="en-US" dirty="0"/>
              <a:t> SB July 2019, probably will have a shorter SB recycle than </a:t>
            </a:r>
            <a:r>
              <a:rPr lang="en-US" dirty="0" err="1"/>
              <a:t>REVmc</a:t>
            </a:r>
            <a:r>
              <a:rPr lang="en-US" dirty="0"/>
              <a:t> did without rolling in any amendments.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CBF0-44F1-45E4-B723-F8844E28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MDR status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02123-6638-4344-B4D2-D272586A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2E705-1460-4DF1-84ED-524D092FA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C071D-E4DB-400A-93E2-52FDF8F8AA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6ED981-2EF4-42B0-ACD5-D4EC6A2A13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11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https://mentor.ieee.org/802.11/dcn/09/11-09-1034-12-0000-802-11-editorial-style-guide.docx</a:t>
            </a:r>
            <a:endParaRPr lang="en-GB" dirty="0"/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MIB Style,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60792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729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707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724478"/>
              </p:ext>
            </p:extLst>
          </p:nvPr>
        </p:nvGraphicFramePr>
        <p:xfrm>
          <a:off x="835168" y="1550547"/>
          <a:ext cx="10518632" cy="4246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Volker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Jungnickel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Jan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1516</TotalTime>
  <Words>819</Words>
  <Application>Microsoft Office PowerPoint</Application>
  <PresentationFormat>Widescreen</PresentationFormat>
  <Paragraphs>199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(January 2019)</vt:lpstr>
      <vt:lpstr>Volunteer Editor Contacts</vt:lpstr>
      <vt:lpstr>11ax, 11ay and REVmd next steps (continued)</vt:lpstr>
      <vt:lpstr>MDR status (continued)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154</cp:revision>
  <cp:lastPrinted>1601-01-01T00:00:00Z</cp:lastPrinted>
  <dcterms:created xsi:type="dcterms:W3CDTF">2018-01-07T18:30:13Z</dcterms:created>
  <dcterms:modified xsi:type="dcterms:W3CDTF">2019-01-17T18:29:07Z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